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5" r:id="rId1"/>
  </p:sldMasterIdLst>
  <p:notesMasterIdLst>
    <p:notesMasterId r:id="rId14"/>
  </p:notesMasterIdLst>
  <p:sldIdLst>
    <p:sldId id="256" r:id="rId2"/>
    <p:sldId id="257" r:id="rId3"/>
    <p:sldId id="259" r:id="rId4"/>
    <p:sldId id="263" r:id="rId5"/>
    <p:sldId id="270" r:id="rId6"/>
    <p:sldId id="277" r:id="rId7"/>
    <p:sldId id="278" r:id="rId8"/>
    <p:sldId id="268" r:id="rId9"/>
    <p:sldId id="273" r:id="rId10"/>
    <p:sldId id="274" r:id="rId11"/>
    <p:sldId id="275" r:id="rId12"/>
    <p:sldId id="280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8F22"/>
    <a:srgbClr val="83AA67"/>
    <a:srgbClr val="5B5C5C"/>
    <a:srgbClr val="717272"/>
    <a:srgbClr val="99AD68"/>
    <a:srgbClr val="68B36A"/>
    <a:srgbClr val="68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EA5D50-0FBC-4742-AA68-4BAD5E2ECC6C}" type="doc">
      <dgm:prSet loTypeId="urn:microsoft.com/office/officeart/2008/layout/VerticalAccentLis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ID"/>
        </a:p>
      </dgm:t>
    </dgm:pt>
    <dgm:pt modelId="{2C051A3B-386D-4FE8-9090-0E7DB4010F21}">
      <dgm:prSet phldrT="[Text]"/>
      <dgm:spPr/>
      <dgm:t>
        <a:bodyPr/>
        <a:lstStyle/>
        <a:p>
          <a:r>
            <a:rPr lang="en-US" dirty="0"/>
            <a:t>a. </a:t>
          </a:r>
          <a:r>
            <a:rPr lang="en-US" dirty="0" err="1"/>
            <a:t>Tannebaum</a:t>
          </a:r>
          <a:r>
            <a:rPr lang="en-US" dirty="0"/>
            <a:t>, Weschler and </a:t>
          </a:r>
          <a:r>
            <a:rPr lang="en-US" dirty="0" err="1"/>
            <a:t>Nassarik</a:t>
          </a:r>
          <a:endParaRPr lang="en-ID" dirty="0"/>
        </a:p>
      </dgm:t>
    </dgm:pt>
    <dgm:pt modelId="{03EB193C-A97A-4450-8F34-E8DA9D792967}" type="parTrans" cxnId="{3C461500-C736-4242-B7A9-7447F3A6EF1F}">
      <dgm:prSet/>
      <dgm:spPr/>
      <dgm:t>
        <a:bodyPr/>
        <a:lstStyle/>
        <a:p>
          <a:endParaRPr lang="en-ID"/>
        </a:p>
      </dgm:t>
    </dgm:pt>
    <dgm:pt modelId="{60E5309A-164B-42F1-9A57-34EC1F49369E}" type="sibTrans" cxnId="{3C461500-C736-4242-B7A9-7447F3A6EF1F}">
      <dgm:prSet/>
      <dgm:spPr/>
      <dgm:t>
        <a:bodyPr/>
        <a:lstStyle/>
        <a:p>
          <a:endParaRPr lang="en-ID"/>
        </a:p>
      </dgm:t>
    </dgm:pt>
    <dgm:pt modelId="{C01D9256-C756-458B-B6C4-A1DAE79890D0}">
      <dgm:prSet phldrT="[Text]"/>
      <dgm:spPr/>
      <dgm:t>
        <a:bodyPr/>
        <a:lstStyle/>
        <a:p>
          <a:r>
            <a:rPr lang="en-US" dirty="0" err="1"/>
            <a:t>Kepemimpinan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pengaruh</a:t>
          </a:r>
          <a:r>
            <a:rPr lang="en-US" dirty="0"/>
            <a:t> </a:t>
          </a:r>
          <a:r>
            <a:rPr lang="en-US" dirty="0" err="1"/>
            <a:t>antar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, </a:t>
          </a:r>
          <a:r>
            <a:rPr lang="en-US" dirty="0" err="1"/>
            <a:t>dalam</a:t>
          </a:r>
          <a:r>
            <a:rPr lang="en-US" dirty="0"/>
            <a:t> </a:t>
          </a:r>
          <a:r>
            <a:rPr lang="en-US" dirty="0" err="1"/>
            <a:t>situasi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 dan </a:t>
          </a:r>
          <a:r>
            <a:rPr lang="en-US" dirty="0" err="1"/>
            <a:t>langsung</a:t>
          </a:r>
          <a:r>
            <a:rPr lang="en-US" dirty="0"/>
            <a:t> </a:t>
          </a:r>
          <a:r>
            <a:rPr lang="en-US" dirty="0" err="1"/>
            <a:t>melalui</a:t>
          </a:r>
          <a:r>
            <a:rPr lang="en-US" dirty="0"/>
            <a:t> proses </a:t>
          </a:r>
          <a:r>
            <a:rPr lang="en-US" dirty="0" err="1"/>
            <a:t>komunikasi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satu</a:t>
          </a:r>
          <a:r>
            <a:rPr lang="en-US" dirty="0"/>
            <a:t> </a:t>
          </a:r>
          <a:r>
            <a:rPr lang="en-US" dirty="0" err="1"/>
            <a:t>atau</a:t>
          </a:r>
          <a:r>
            <a:rPr lang="en-US" dirty="0"/>
            <a:t> </a:t>
          </a:r>
          <a:r>
            <a:rPr lang="en-US" dirty="0" err="1"/>
            <a:t>beberapa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.</a:t>
          </a:r>
          <a:endParaRPr lang="en-ID" dirty="0"/>
        </a:p>
      </dgm:t>
    </dgm:pt>
    <dgm:pt modelId="{5315A8EB-AC50-4761-AC08-8FED8115BDFC}" type="parTrans" cxnId="{7019FFB8-6B96-48ED-9EC1-70ACF6118D5E}">
      <dgm:prSet/>
      <dgm:spPr/>
      <dgm:t>
        <a:bodyPr/>
        <a:lstStyle/>
        <a:p>
          <a:endParaRPr lang="en-ID"/>
        </a:p>
      </dgm:t>
    </dgm:pt>
    <dgm:pt modelId="{8503F5A2-562F-4999-AA87-4848FDBB457F}" type="sibTrans" cxnId="{7019FFB8-6B96-48ED-9EC1-70ACF6118D5E}">
      <dgm:prSet/>
      <dgm:spPr/>
      <dgm:t>
        <a:bodyPr/>
        <a:lstStyle/>
        <a:p>
          <a:endParaRPr lang="en-ID"/>
        </a:p>
      </dgm:t>
    </dgm:pt>
    <dgm:pt modelId="{305E4397-9706-4D60-8CC6-B0F8C55BC055}">
      <dgm:prSet phldrT="[Text]"/>
      <dgm:spPr/>
      <dgm:t>
        <a:bodyPr/>
        <a:lstStyle/>
        <a:p>
          <a:r>
            <a:rPr lang="en-US" dirty="0"/>
            <a:t>b. Shared Goal, </a:t>
          </a:r>
          <a:r>
            <a:rPr lang="en-US" dirty="0" err="1"/>
            <a:t>Hemhiel</a:t>
          </a:r>
          <a:r>
            <a:rPr lang="en-US" dirty="0"/>
            <a:t> &amp; Coons</a:t>
          </a:r>
          <a:endParaRPr lang="en-ID" dirty="0"/>
        </a:p>
      </dgm:t>
    </dgm:pt>
    <dgm:pt modelId="{1D96581B-0056-4904-898D-5CE25EEE0B6F}" type="parTrans" cxnId="{1D5C4919-6A1E-4BA2-8B05-E6DCAC0E8524}">
      <dgm:prSet/>
      <dgm:spPr/>
      <dgm:t>
        <a:bodyPr/>
        <a:lstStyle/>
        <a:p>
          <a:endParaRPr lang="en-ID"/>
        </a:p>
      </dgm:t>
    </dgm:pt>
    <dgm:pt modelId="{E7CB7ECA-0AFB-49DA-97B9-41A93D39B0DF}" type="sibTrans" cxnId="{1D5C4919-6A1E-4BA2-8B05-E6DCAC0E8524}">
      <dgm:prSet/>
      <dgm:spPr/>
      <dgm:t>
        <a:bodyPr/>
        <a:lstStyle/>
        <a:p>
          <a:endParaRPr lang="en-ID"/>
        </a:p>
      </dgm:t>
    </dgm:pt>
    <dgm:pt modelId="{F094248A-2F3C-4FB7-813C-6DDBECBAAB6F}">
      <dgm:prSet phldrT="[Text]"/>
      <dgm:spPr/>
      <dgm:t>
        <a:bodyPr/>
        <a:lstStyle/>
        <a:p>
          <a:r>
            <a:rPr lang="en-US" dirty="0" err="1"/>
            <a:t>Kepemimpinan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sikap</a:t>
          </a:r>
          <a:r>
            <a:rPr lang="en-US" dirty="0"/>
            <a:t> </a:t>
          </a:r>
          <a:r>
            <a:rPr lang="en-US" dirty="0" err="1"/>
            <a:t>pribadi</a:t>
          </a:r>
          <a:r>
            <a:rPr lang="en-US" dirty="0"/>
            <a:t>, yang </a:t>
          </a:r>
          <a:r>
            <a:rPr lang="en-US" dirty="0" err="1"/>
            <a:t>memimpin</a:t>
          </a:r>
          <a:r>
            <a:rPr lang="en-US" dirty="0"/>
            <a:t> </a:t>
          </a:r>
          <a:r>
            <a:rPr lang="en-US" dirty="0" err="1"/>
            <a:t>pelaksanaan</a:t>
          </a:r>
          <a:r>
            <a:rPr lang="en-US" dirty="0"/>
            <a:t> </a:t>
          </a:r>
          <a:r>
            <a:rPr lang="en-US" dirty="0" err="1"/>
            <a:t>aktivitas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yang </a:t>
          </a:r>
          <a:r>
            <a:rPr lang="en-US" dirty="0" err="1"/>
            <a:t>diinginkan</a:t>
          </a:r>
          <a:r>
            <a:rPr lang="en-US" dirty="0"/>
            <a:t>.</a:t>
          </a:r>
          <a:endParaRPr lang="en-ID" dirty="0"/>
        </a:p>
      </dgm:t>
    </dgm:pt>
    <dgm:pt modelId="{B27A55B0-7DE7-47B8-9451-B17D678B4C44}" type="parTrans" cxnId="{48EECA8E-2F3D-4A83-A985-4B826FFDA041}">
      <dgm:prSet/>
      <dgm:spPr/>
      <dgm:t>
        <a:bodyPr/>
        <a:lstStyle/>
        <a:p>
          <a:endParaRPr lang="en-ID"/>
        </a:p>
      </dgm:t>
    </dgm:pt>
    <dgm:pt modelId="{B9F7DC60-626F-4A80-B4B9-2FDE912F58BD}" type="sibTrans" cxnId="{48EECA8E-2F3D-4A83-A985-4B826FFDA041}">
      <dgm:prSet/>
      <dgm:spPr/>
      <dgm:t>
        <a:bodyPr/>
        <a:lstStyle/>
        <a:p>
          <a:endParaRPr lang="en-ID"/>
        </a:p>
      </dgm:t>
    </dgm:pt>
    <dgm:pt modelId="{AFBA299D-ADC4-42E1-970B-C9271856658F}">
      <dgm:prSet phldrT="[Text]"/>
      <dgm:spPr/>
      <dgm:t>
        <a:bodyPr/>
        <a:lstStyle/>
        <a:p>
          <a:r>
            <a:rPr lang="en-US" dirty="0"/>
            <a:t>c. Rauch &amp; Behling</a:t>
          </a:r>
          <a:endParaRPr lang="en-ID" dirty="0"/>
        </a:p>
      </dgm:t>
    </dgm:pt>
    <dgm:pt modelId="{36FCEB13-D38C-48A0-A364-AB9DD29D8F06}" type="parTrans" cxnId="{D383CAF6-9B65-4270-BC99-33213FED4302}">
      <dgm:prSet/>
      <dgm:spPr/>
      <dgm:t>
        <a:bodyPr/>
        <a:lstStyle/>
        <a:p>
          <a:endParaRPr lang="en-ID"/>
        </a:p>
      </dgm:t>
    </dgm:pt>
    <dgm:pt modelId="{6FC3A623-D702-4FB1-894E-F6D079A6780F}" type="sibTrans" cxnId="{D383CAF6-9B65-4270-BC99-33213FED4302}">
      <dgm:prSet/>
      <dgm:spPr/>
      <dgm:t>
        <a:bodyPr/>
        <a:lstStyle/>
        <a:p>
          <a:endParaRPr lang="en-ID"/>
        </a:p>
      </dgm:t>
    </dgm:pt>
    <dgm:pt modelId="{47F337E8-400C-45F8-BA5C-8E9476AE75BE}">
      <dgm:prSet phldrT="[Text]"/>
      <dgm:spPr/>
      <dgm:t>
        <a:bodyPr/>
        <a:lstStyle/>
        <a:p>
          <a:r>
            <a:rPr lang="en-US" dirty="0" err="1"/>
            <a:t>Kepemimpinan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suatu</a:t>
          </a:r>
          <a:r>
            <a:rPr lang="en-US" dirty="0"/>
            <a:t> proses yang </a:t>
          </a:r>
          <a:r>
            <a:rPr lang="en-US" dirty="0" err="1"/>
            <a:t>mempengaruhi</a:t>
          </a:r>
          <a:r>
            <a:rPr lang="en-US" dirty="0"/>
            <a:t> </a:t>
          </a:r>
          <a:r>
            <a:rPr lang="en-US" dirty="0" err="1"/>
            <a:t>aktifitas</a:t>
          </a:r>
          <a:r>
            <a:rPr lang="en-US" dirty="0"/>
            <a:t> </a:t>
          </a:r>
          <a:r>
            <a:rPr lang="en-US" dirty="0" err="1"/>
            <a:t>kelompok</a:t>
          </a:r>
          <a:r>
            <a:rPr lang="en-US" dirty="0"/>
            <a:t> yang </a:t>
          </a:r>
          <a:r>
            <a:rPr lang="en-US" dirty="0" err="1"/>
            <a:t>diatur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mencapai</a:t>
          </a:r>
          <a:r>
            <a:rPr lang="en-US" dirty="0"/>
            <a:t> </a:t>
          </a:r>
          <a:r>
            <a:rPr lang="en-US" dirty="0" err="1"/>
            <a:t>tujuan</a:t>
          </a:r>
          <a:r>
            <a:rPr lang="en-US" dirty="0"/>
            <a:t> </a:t>
          </a:r>
          <a:r>
            <a:rPr lang="en-US" dirty="0" err="1"/>
            <a:t>bersama</a:t>
          </a:r>
          <a:r>
            <a:rPr lang="en-US" dirty="0"/>
            <a:t>.</a:t>
          </a:r>
          <a:endParaRPr lang="en-ID" dirty="0"/>
        </a:p>
      </dgm:t>
    </dgm:pt>
    <dgm:pt modelId="{BF9341FD-8C31-4817-9286-21B69D2B7571}" type="parTrans" cxnId="{EA01F725-8953-4A1E-A209-A82265CD94E7}">
      <dgm:prSet/>
      <dgm:spPr/>
      <dgm:t>
        <a:bodyPr/>
        <a:lstStyle/>
        <a:p>
          <a:endParaRPr lang="en-ID"/>
        </a:p>
      </dgm:t>
    </dgm:pt>
    <dgm:pt modelId="{E6035D3A-304A-479E-8DA4-0F59E62D0A04}" type="sibTrans" cxnId="{EA01F725-8953-4A1E-A209-A82265CD94E7}">
      <dgm:prSet/>
      <dgm:spPr/>
      <dgm:t>
        <a:bodyPr/>
        <a:lstStyle/>
        <a:p>
          <a:endParaRPr lang="en-ID"/>
        </a:p>
      </dgm:t>
    </dgm:pt>
    <dgm:pt modelId="{24BB7F12-E6CF-4660-883A-34055ECCD2F5}" type="pres">
      <dgm:prSet presAssocID="{33EA5D50-0FBC-4742-AA68-4BAD5E2ECC6C}" presName="Name0" presStyleCnt="0">
        <dgm:presLayoutVars>
          <dgm:chMax/>
          <dgm:chPref/>
          <dgm:dir/>
        </dgm:presLayoutVars>
      </dgm:prSet>
      <dgm:spPr/>
    </dgm:pt>
    <dgm:pt modelId="{5F8ED685-AC8F-4517-B976-B7579EF12BCF}" type="pres">
      <dgm:prSet presAssocID="{2C051A3B-386D-4FE8-9090-0E7DB4010F21}" presName="parenttextcomposite" presStyleCnt="0"/>
      <dgm:spPr/>
    </dgm:pt>
    <dgm:pt modelId="{A534FBE2-C3E6-49A7-B29E-0EC8254E25CB}" type="pres">
      <dgm:prSet presAssocID="{2C051A3B-386D-4FE8-9090-0E7DB4010F21}" presName="parenttext" presStyleLbl="revTx" presStyleIdx="0" presStyleCnt="3">
        <dgm:presLayoutVars>
          <dgm:chMax/>
          <dgm:chPref val="2"/>
          <dgm:bulletEnabled val="1"/>
        </dgm:presLayoutVars>
      </dgm:prSet>
      <dgm:spPr/>
    </dgm:pt>
    <dgm:pt modelId="{6BB30AE6-D1FC-4775-8B05-11FEAC16206E}" type="pres">
      <dgm:prSet presAssocID="{2C051A3B-386D-4FE8-9090-0E7DB4010F21}" presName="composite" presStyleCnt="0"/>
      <dgm:spPr/>
    </dgm:pt>
    <dgm:pt modelId="{F245E519-6DF9-4564-B77B-E6F354EE58EA}" type="pres">
      <dgm:prSet presAssocID="{2C051A3B-386D-4FE8-9090-0E7DB4010F21}" presName="chevron1" presStyleLbl="alignNode1" presStyleIdx="0" presStyleCnt="21"/>
      <dgm:spPr/>
    </dgm:pt>
    <dgm:pt modelId="{562CB8FE-64BF-48E6-84AE-795EB58B231D}" type="pres">
      <dgm:prSet presAssocID="{2C051A3B-386D-4FE8-9090-0E7DB4010F21}" presName="chevron2" presStyleLbl="alignNode1" presStyleIdx="1" presStyleCnt="21"/>
      <dgm:spPr/>
    </dgm:pt>
    <dgm:pt modelId="{6BCAF24B-6C27-4787-92B6-8E8C4DE8EC29}" type="pres">
      <dgm:prSet presAssocID="{2C051A3B-386D-4FE8-9090-0E7DB4010F21}" presName="chevron3" presStyleLbl="alignNode1" presStyleIdx="2" presStyleCnt="21"/>
      <dgm:spPr/>
    </dgm:pt>
    <dgm:pt modelId="{7357AC32-BE9A-43AA-A133-C7531C864D83}" type="pres">
      <dgm:prSet presAssocID="{2C051A3B-386D-4FE8-9090-0E7DB4010F21}" presName="chevron4" presStyleLbl="alignNode1" presStyleIdx="3" presStyleCnt="21"/>
      <dgm:spPr/>
    </dgm:pt>
    <dgm:pt modelId="{8E9E7603-53C1-4645-8163-F6370345FBF1}" type="pres">
      <dgm:prSet presAssocID="{2C051A3B-386D-4FE8-9090-0E7DB4010F21}" presName="chevron5" presStyleLbl="alignNode1" presStyleIdx="4" presStyleCnt="21"/>
      <dgm:spPr/>
    </dgm:pt>
    <dgm:pt modelId="{B40B313F-7036-482C-B1F4-18D56CDE4BC6}" type="pres">
      <dgm:prSet presAssocID="{2C051A3B-386D-4FE8-9090-0E7DB4010F21}" presName="chevron6" presStyleLbl="alignNode1" presStyleIdx="5" presStyleCnt="21"/>
      <dgm:spPr/>
    </dgm:pt>
    <dgm:pt modelId="{05BE0590-A45E-49BC-8119-B282945A0C36}" type="pres">
      <dgm:prSet presAssocID="{2C051A3B-386D-4FE8-9090-0E7DB4010F21}" presName="chevron7" presStyleLbl="alignNode1" presStyleIdx="6" presStyleCnt="21"/>
      <dgm:spPr/>
    </dgm:pt>
    <dgm:pt modelId="{1B8FDC47-F8BF-4833-B466-8DD7D145388E}" type="pres">
      <dgm:prSet presAssocID="{2C051A3B-386D-4FE8-9090-0E7DB4010F21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</dgm:pt>
    <dgm:pt modelId="{B63E6255-93C8-4AA6-B76A-A8652C18ED83}" type="pres">
      <dgm:prSet presAssocID="{60E5309A-164B-42F1-9A57-34EC1F49369E}" presName="sibTrans" presStyleCnt="0"/>
      <dgm:spPr/>
    </dgm:pt>
    <dgm:pt modelId="{E2D726EA-25F7-4558-8FC7-70E4E4CAB566}" type="pres">
      <dgm:prSet presAssocID="{305E4397-9706-4D60-8CC6-B0F8C55BC055}" presName="parenttextcomposite" presStyleCnt="0"/>
      <dgm:spPr/>
    </dgm:pt>
    <dgm:pt modelId="{AD4C0F4F-A2D1-4679-857B-FFCFE4DA591C}" type="pres">
      <dgm:prSet presAssocID="{305E4397-9706-4D60-8CC6-B0F8C55BC055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E3476217-75FC-4945-BD0C-75ED560D85EE}" type="pres">
      <dgm:prSet presAssocID="{305E4397-9706-4D60-8CC6-B0F8C55BC055}" presName="composite" presStyleCnt="0"/>
      <dgm:spPr/>
    </dgm:pt>
    <dgm:pt modelId="{9EEBFF7D-4056-4312-9EBD-9428D4061A22}" type="pres">
      <dgm:prSet presAssocID="{305E4397-9706-4D60-8CC6-B0F8C55BC055}" presName="chevron1" presStyleLbl="alignNode1" presStyleIdx="7" presStyleCnt="21"/>
      <dgm:spPr/>
    </dgm:pt>
    <dgm:pt modelId="{DEB0D6BE-AA9B-40EF-ABF3-2FD828744B93}" type="pres">
      <dgm:prSet presAssocID="{305E4397-9706-4D60-8CC6-B0F8C55BC055}" presName="chevron2" presStyleLbl="alignNode1" presStyleIdx="8" presStyleCnt="21"/>
      <dgm:spPr/>
    </dgm:pt>
    <dgm:pt modelId="{BF98B747-192F-44D5-B2EA-71833B1929AA}" type="pres">
      <dgm:prSet presAssocID="{305E4397-9706-4D60-8CC6-B0F8C55BC055}" presName="chevron3" presStyleLbl="alignNode1" presStyleIdx="9" presStyleCnt="21"/>
      <dgm:spPr/>
    </dgm:pt>
    <dgm:pt modelId="{F65CF04E-B2A3-472D-82A0-D0AF1E9EB6C8}" type="pres">
      <dgm:prSet presAssocID="{305E4397-9706-4D60-8CC6-B0F8C55BC055}" presName="chevron4" presStyleLbl="alignNode1" presStyleIdx="10" presStyleCnt="21"/>
      <dgm:spPr/>
    </dgm:pt>
    <dgm:pt modelId="{FB4D2AA9-E74D-4813-8956-A34C424E78D5}" type="pres">
      <dgm:prSet presAssocID="{305E4397-9706-4D60-8CC6-B0F8C55BC055}" presName="chevron5" presStyleLbl="alignNode1" presStyleIdx="11" presStyleCnt="21"/>
      <dgm:spPr/>
    </dgm:pt>
    <dgm:pt modelId="{126BFB8D-7A21-4DF9-B6B1-6F5B60F0C66A}" type="pres">
      <dgm:prSet presAssocID="{305E4397-9706-4D60-8CC6-B0F8C55BC055}" presName="chevron6" presStyleLbl="alignNode1" presStyleIdx="12" presStyleCnt="21"/>
      <dgm:spPr/>
    </dgm:pt>
    <dgm:pt modelId="{223BE563-33CD-4527-8875-DA59C95DEF72}" type="pres">
      <dgm:prSet presAssocID="{305E4397-9706-4D60-8CC6-B0F8C55BC055}" presName="chevron7" presStyleLbl="alignNode1" presStyleIdx="13" presStyleCnt="21"/>
      <dgm:spPr/>
    </dgm:pt>
    <dgm:pt modelId="{8B6356C6-20B9-452C-A983-131ED2591B3F}" type="pres">
      <dgm:prSet presAssocID="{305E4397-9706-4D60-8CC6-B0F8C55BC055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</dgm:pt>
    <dgm:pt modelId="{37BC87C7-F8A0-4ECD-AE49-C450DEFCE26F}" type="pres">
      <dgm:prSet presAssocID="{E7CB7ECA-0AFB-49DA-97B9-41A93D39B0DF}" presName="sibTrans" presStyleCnt="0"/>
      <dgm:spPr/>
    </dgm:pt>
    <dgm:pt modelId="{F79DC271-83A9-42A5-9F31-FAE21BFEB5DA}" type="pres">
      <dgm:prSet presAssocID="{AFBA299D-ADC4-42E1-970B-C9271856658F}" presName="parenttextcomposite" presStyleCnt="0"/>
      <dgm:spPr/>
    </dgm:pt>
    <dgm:pt modelId="{1510CD84-2164-4ABA-90EA-96BA5E9BC6A3}" type="pres">
      <dgm:prSet presAssocID="{AFBA299D-ADC4-42E1-970B-C9271856658F}" presName="parenttext" presStyleLbl="revTx" presStyleIdx="2" presStyleCnt="3">
        <dgm:presLayoutVars>
          <dgm:chMax/>
          <dgm:chPref val="2"/>
          <dgm:bulletEnabled val="1"/>
        </dgm:presLayoutVars>
      </dgm:prSet>
      <dgm:spPr/>
    </dgm:pt>
    <dgm:pt modelId="{B55B3D5D-5C25-48C5-A599-E9C35CFF0AEC}" type="pres">
      <dgm:prSet presAssocID="{AFBA299D-ADC4-42E1-970B-C9271856658F}" presName="composite" presStyleCnt="0"/>
      <dgm:spPr/>
    </dgm:pt>
    <dgm:pt modelId="{9C354C75-4E10-43BF-A22A-93D7E6423D49}" type="pres">
      <dgm:prSet presAssocID="{AFBA299D-ADC4-42E1-970B-C9271856658F}" presName="chevron1" presStyleLbl="alignNode1" presStyleIdx="14" presStyleCnt="21"/>
      <dgm:spPr/>
    </dgm:pt>
    <dgm:pt modelId="{BC81E31D-3DC5-4EAC-A52D-203664B6BD0C}" type="pres">
      <dgm:prSet presAssocID="{AFBA299D-ADC4-42E1-970B-C9271856658F}" presName="chevron2" presStyleLbl="alignNode1" presStyleIdx="15" presStyleCnt="21"/>
      <dgm:spPr/>
    </dgm:pt>
    <dgm:pt modelId="{262C177E-70E4-4DD8-A82E-62C65BFD2B8D}" type="pres">
      <dgm:prSet presAssocID="{AFBA299D-ADC4-42E1-970B-C9271856658F}" presName="chevron3" presStyleLbl="alignNode1" presStyleIdx="16" presStyleCnt="21"/>
      <dgm:spPr/>
    </dgm:pt>
    <dgm:pt modelId="{E37FCA2B-44CC-4ABA-9948-22396A04EF1E}" type="pres">
      <dgm:prSet presAssocID="{AFBA299D-ADC4-42E1-970B-C9271856658F}" presName="chevron4" presStyleLbl="alignNode1" presStyleIdx="17" presStyleCnt="21"/>
      <dgm:spPr/>
    </dgm:pt>
    <dgm:pt modelId="{729FD798-451F-4EAF-81A7-F63853B5978C}" type="pres">
      <dgm:prSet presAssocID="{AFBA299D-ADC4-42E1-970B-C9271856658F}" presName="chevron5" presStyleLbl="alignNode1" presStyleIdx="18" presStyleCnt="21"/>
      <dgm:spPr/>
    </dgm:pt>
    <dgm:pt modelId="{5A8F2DA4-02C7-4F17-A87D-CCC685945823}" type="pres">
      <dgm:prSet presAssocID="{AFBA299D-ADC4-42E1-970B-C9271856658F}" presName="chevron6" presStyleLbl="alignNode1" presStyleIdx="19" presStyleCnt="21"/>
      <dgm:spPr/>
    </dgm:pt>
    <dgm:pt modelId="{24C5E999-1B65-47FF-AEDF-A952F02DAD5F}" type="pres">
      <dgm:prSet presAssocID="{AFBA299D-ADC4-42E1-970B-C9271856658F}" presName="chevron7" presStyleLbl="alignNode1" presStyleIdx="20" presStyleCnt="21"/>
      <dgm:spPr/>
    </dgm:pt>
    <dgm:pt modelId="{49FB55A4-4AC3-4424-8FE7-A71CD8E12FF9}" type="pres">
      <dgm:prSet presAssocID="{AFBA299D-ADC4-42E1-970B-C9271856658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3C461500-C736-4242-B7A9-7447F3A6EF1F}" srcId="{33EA5D50-0FBC-4742-AA68-4BAD5E2ECC6C}" destId="{2C051A3B-386D-4FE8-9090-0E7DB4010F21}" srcOrd="0" destOrd="0" parTransId="{03EB193C-A97A-4450-8F34-E8DA9D792967}" sibTransId="{60E5309A-164B-42F1-9A57-34EC1F49369E}"/>
    <dgm:cxn modelId="{54C6D218-AF81-436A-A143-DE9A9B442234}" type="presOf" srcId="{F094248A-2F3C-4FB7-813C-6DDBECBAAB6F}" destId="{8B6356C6-20B9-452C-A983-131ED2591B3F}" srcOrd="0" destOrd="0" presId="urn:microsoft.com/office/officeart/2008/layout/VerticalAccentList"/>
    <dgm:cxn modelId="{1D5C4919-6A1E-4BA2-8B05-E6DCAC0E8524}" srcId="{33EA5D50-0FBC-4742-AA68-4BAD5E2ECC6C}" destId="{305E4397-9706-4D60-8CC6-B0F8C55BC055}" srcOrd="1" destOrd="0" parTransId="{1D96581B-0056-4904-898D-5CE25EEE0B6F}" sibTransId="{E7CB7ECA-0AFB-49DA-97B9-41A93D39B0DF}"/>
    <dgm:cxn modelId="{E8267723-1FF3-4B72-83AC-A3672F637C02}" type="presOf" srcId="{33EA5D50-0FBC-4742-AA68-4BAD5E2ECC6C}" destId="{24BB7F12-E6CF-4660-883A-34055ECCD2F5}" srcOrd="0" destOrd="0" presId="urn:microsoft.com/office/officeart/2008/layout/VerticalAccentList"/>
    <dgm:cxn modelId="{EA01F725-8953-4A1E-A209-A82265CD94E7}" srcId="{AFBA299D-ADC4-42E1-970B-C9271856658F}" destId="{47F337E8-400C-45F8-BA5C-8E9476AE75BE}" srcOrd="0" destOrd="0" parTransId="{BF9341FD-8C31-4817-9286-21B69D2B7571}" sibTransId="{E6035D3A-304A-479E-8DA4-0F59E62D0A04}"/>
    <dgm:cxn modelId="{81B54173-33DF-4A96-A690-DEABD9837796}" type="presOf" srcId="{AFBA299D-ADC4-42E1-970B-C9271856658F}" destId="{1510CD84-2164-4ABA-90EA-96BA5E9BC6A3}" srcOrd="0" destOrd="0" presId="urn:microsoft.com/office/officeart/2008/layout/VerticalAccentList"/>
    <dgm:cxn modelId="{E80A3C5A-DFB3-4819-B1A8-42414B379E19}" type="presOf" srcId="{C01D9256-C756-458B-B6C4-A1DAE79890D0}" destId="{1B8FDC47-F8BF-4833-B466-8DD7D145388E}" srcOrd="0" destOrd="0" presId="urn:microsoft.com/office/officeart/2008/layout/VerticalAccentList"/>
    <dgm:cxn modelId="{053F7F8C-CE9C-42D3-805C-6ED33CEC1922}" type="presOf" srcId="{47F337E8-400C-45F8-BA5C-8E9476AE75BE}" destId="{49FB55A4-4AC3-4424-8FE7-A71CD8E12FF9}" srcOrd="0" destOrd="0" presId="urn:microsoft.com/office/officeart/2008/layout/VerticalAccentList"/>
    <dgm:cxn modelId="{48EECA8E-2F3D-4A83-A985-4B826FFDA041}" srcId="{305E4397-9706-4D60-8CC6-B0F8C55BC055}" destId="{F094248A-2F3C-4FB7-813C-6DDBECBAAB6F}" srcOrd="0" destOrd="0" parTransId="{B27A55B0-7DE7-47B8-9451-B17D678B4C44}" sibTransId="{B9F7DC60-626F-4A80-B4B9-2FDE912F58BD}"/>
    <dgm:cxn modelId="{84B8AD92-48DC-4A24-B458-DB93A2D11F3F}" type="presOf" srcId="{305E4397-9706-4D60-8CC6-B0F8C55BC055}" destId="{AD4C0F4F-A2D1-4679-857B-FFCFE4DA591C}" srcOrd="0" destOrd="0" presId="urn:microsoft.com/office/officeart/2008/layout/VerticalAccentList"/>
    <dgm:cxn modelId="{7019FFB8-6B96-48ED-9EC1-70ACF6118D5E}" srcId="{2C051A3B-386D-4FE8-9090-0E7DB4010F21}" destId="{C01D9256-C756-458B-B6C4-A1DAE79890D0}" srcOrd="0" destOrd="0" parTransId="{5315A8EB-AC50-4761-AC08-8FED8115BDFC}" sibTransId="{8503F5A2-562F-4999-AA87-4848FDBB457F}"/>
    <dgm:cxn modelId="{558548D1-CC48-46B7-8BF0-04D159303426}" type="presOf" srcId="{2C051A3B-386D-4FE8-9090-0E7DB4010F21}" destId="{A534FBE2-C3E6-49A7-B29E-0EC8254E25CB}" srcOrd="0" destOrd="0" presId="urn:microsoft.com/office/officeart/2008/layout/VerticalAccentList"/>
    <dgm:cxn modelId="{D383CAF6-9B65-4270-BC99-33213FED4302}" srcId="{33EA5D50-0FBC-4742-AA68-4BAD5E2ECC6C}" destId="{AFBA299D-ADC4-42E1-970B-C9271856658F}" srcOrd="2" destOrd="0" parTransId="{36FCEB13-D38C-48A0-A364-AB9DD29D8F06}" sibTransId="{6FC3A623-D702-4FB1-894E-F6D079A6780F}"/>
    <dgm:cxn modelId="{C4BDC631-DB1E-4781-9F16-A281F7D124C3}" type="presParOf" srcId="{24BB7F12-E6CF-4660-883A-34055ECCD2F5}" destId="{5F8ED685-AC8F-4517-B976-B7579EF12BCF}" srcOrd="0" destOrd="0" presId="urn:microsoft.com/office/officeart/2008/layout/VerticalAccentList"/>
    <dgm:cxn modelId="{3FBF1B77-691B-4DF9-BBF5-B84577B61CD9}" type="presParOf" srcId="{5F8ED685-AC8F-4517-B976-B7579EF12BCF}" destId="{A534FBE2-C3E6-49A7-B29E-0EC8254E25CB}" srcOrd="0" destOrd="0" presId="urn:microsoft.com/office/officeart/2008/layout/VerticalAccentList"/>
    <dgm:cxn modelId="{059F2A0D-F8AB-4F03-B414-28DD0D7B4030}" type="presParOf" srcId="{24BB7F12-E6CF-4660-883A-34055ECCD2F5}" destId="{6BB30AE6-D1FC-4775-8B05-11FEAC16206E}" srcOrd="1" destOrd="0" presId="urn:microsoft.com/office/officeart/2008/layout/VerticalAccentList"/>
    <dgm:cxn modelId="{AC55DFEA-D554-4BE2-96F4-7DABB82E769A}" type="presParOf" srcId="{6BB30AE6-D1FC-4775-8B05-11FEAC16206E}" destId="{F245E519-6DF9-4564-B77B-E6F354EE58EA}" srcOrd="0" destOrd="0" presId="urn:microsoft.com/office/officeart/2008/layout/VerticalAccentList"/>
    <dgm:cxn modelId="{4EA12953-982E-41DD-A2B7-5B6DEE778D18}" type="presParOf" srcId="{6BB30AE6-D1FC-4775-8B05-11FEAC16206E}" destId="{562CB8FE-64BF-48E6-84AE-795EB58B231D}" srcOrd="1" destOrd="0" presId="urn:microsoft.com/office/officeart/2008/layout/VerticalAccentList"/>
    <dgm:cxn modelId="{89171290-D8F6-4D09-BDEB-951290085B6D}" type="presParOf" srcId="{6BB30AE6-D1FC-4775-8B05-11FEAC16206E}" destId="{6BCAF24B-6C27-4787-92B6-8E8C4DE8EC29}" srcOrd="2" destOrd="0" presId="urn:microsoft.com/office/officeart/2008/layout/VerticalAccentList"/>
    <dgm:cxn modelId="{7905BF77-F072-4953-B30E-F0CCDC288705}" type="presParOf" srcId="{6BB30AE6-D1FC-4775-8B05-11FEAC16206E}" destId="{7357AC32-BE9A-43AA-A133-C7531C864D83}" srcOrd="3" destOrd="0" presId="urn:microsoft.com/office/officeart/2008/layout/VerticalAccentList"/>
    <dgm:cxn modelId="{FB4B8ACA-28CD-419C-A9F8-BE5AAD746B18}" type="presParOf" srcId="{6BB30AE6-D1FC-4775-8B05-11FEAC16206E}" destId="{8E9E7603-53C1-4645-8163-F6370345FBF1}" srcOrd="4" destOrd="0" presId="urn:microsoft.com/office/officeart/2008/layout/VerticalAccentList"/>
    <dgm:cxn modelId="{D7AF8D40-AB16-47F5-9DA0-1E9CBFE77F9D}" type="presParOf" srcId="{6BB30AE6-D1FC-4775-8B05-11FEAC16206E}" destId="{B40B313F-7036-482C-B1F4-18D56CDE4BC6}" srcOrd="5" destOrd="0" presId="urn:microsoft.com/office/officeart/2008/layout/VerticalAccentList"/>
    <dgm:cxn modelId="{53EA3519-9A3C-4BA5-8427-0D3D7529774A}" type="presParOf" srcId="{6BB30AE6-D1FC-4775-8B05-11FEAC16206E}" destId="{05BE0590-A45E-49BC-8119-B282945A0C36}" srcOrd="6" destOrd="0" presId="urn:microsoft.com/office/officeart/2008/layout/VerticalAccentList"/>
    <dgm:cxn modelId="{7375195F-2E5E-42F8-860D-BD3F1E7394F9}" type="presParOf" srcId="{6BB30AE6-D1FC-4775-8B05-11FEAC16206E}" destId="{1B8FDC47-F8BF-4833-B466-8DD7D145388E}" srcOrd="7" destOrd="0" presId="urn:microsoft.com/office/officeart/2008/layout/VerticalAccentList"/>
    <dgm:cxn modelId="{67F76437-9E2B-455B-9949-D0C699CFFF83}" type="presParOf" srcId="{24BB7F12-E6CF-4660-883A-34055ECCD2F5}" destId="{B63E6255-93C8-4AA6-B76A-A8652C18ED83}" srcOrd="2" destOrd="0" presId="urn:microsoft.com/office/officeart/2008/layout/VerticalAccentList"/>
    <dgm:cxn modelId="{43EB5B8D-FAF8-4DDB-B9F9-ADABA36025B6}" type="presParOf" srcId="{24BB7F12-E6CF-4660-883A-34055ECCD2F5}" destId="{E2D726EA-25F7-4558-8FC7-70E4E4CAB566}" srcOrd="3" destOrd="0" presId="urn:microsoft.com/office/officeart/2008/layout/VerticalAccentList"/>
    <dgm:cxn modelId="{E31B656E-58ED-4046-BEA4-22691575C9C8}" type="presParOf" srcId="{E2D726EA-25F7-4558-8FC7-70E4E4CAB566}" destId="{AD4C0F4F-A2D1-4679-857B-FFCFE4DA591C}" srcOrd="0" destOrd="0" presId="urn:microsoft.com/office/officeart/2008/layout/VerticalAccentList"/>
    <dgm:cxn modelId="{82EDF57F-8A47-4004-8506-AF5D41E98EFD}" type="presParOf" srcId="{24BB7F12-E6CF-4660-883A-34055ECCD2F5}" destId="{E3476217-75FC-4945-BD0C-75ED560D85EE}" srcOrd="4" destOrd="0" presId="urn:microsoft.com/office/officeart/2008/layout/VerticalAccentList"/>
    <dgm:cxn modelId="{C6DFABBE-C4DF-46A6-A137-AC47FAC4C5C8}" type="presParOf" srcId="{E3476217-75FC-4945-BD0C-75ED560D85EE}" destId="{9EEBFF7D-4056-4312-9EBD-9428D4061A22}" srcOrd="0" destOrd="0" presId="urn:microsoft.com/office/officeart/2008/layout/VerticalAccentList"/>
    <dgm:cxn modelId="{15B30B38-C726-4171-8849-93C65FD2AEE0}" type="presParOf" srcId="{E3476217-75FC-4945-BD0C-75ED560D85EE}" destId="{DEB0D6BE-AA9B-40EF-ABF3-2FD828744B93}" srcOrd="1" destOrd="0" presId="urn:microsoft.com/office/officeart/2008/layout/VerticalAccentList"/>
    <dgm:cxn modelId="{A88C3A7F-718D-4881-8C9D-B09BF85CE38F}" type="presParOf" srcId="{E3476217-75FC-4945-BD0C-75ED560D85EE}" destId="{BF98B747-192F-44D5-B2EA-71833B1929AA}" srcOrd="2" destOrd="0" presId="urn:microsoft.com/office/officeart/2008/layout/VerticalAccentList"/>
    <dgm:cxn modelId="{3FE60DE2-9987-4A5B-BFCA-D7927D8FC662}" type="presParOf" srcId="{E3476217-75FC-4945-BD0C-75ED560D85EE}" destId="{F65CF04E-B2A3-472D-82A0-D0AF1E9EB6C8}" srcOrd="3" destOrd="0" presId="urn:microsoft.com/office/officeart/2008/layout/VerticalAccentList"/>
    <dgm:cxn modelId="{E10E3ADA-C3E9-4881-959D-89AD4EC81AF5}" type="presParOf" srcId="{E3476217-75FC-4945-BD0C-75ED560D85EE}" destId="{FB4D2AA9-E74D-4813-8956-A34C424E78D5}" srcOrd="4" destOrd="0" presId="urn:microsoft.com/office/officeart/2008/layout/VerticalAccentList"/>
    <dgm:cxn modelId="{3603B51A-3E36-455E-A716-7EE5F1A5671D}" type="presParOf" srcId="{E3476217-75FC-4945-BD0C-75ED560D85EE}" destId="{126BFB8D-7A21-4DF9-B6B1-6F5B60F0C66A}" srcOrd="5" destOrd="0" presId="urn:microsoft.com/office/officeart/2008/layout/VerticalAccentList"/>
    <dgm:cxn modelId="{C88673A7-2495-4D9E-AC8F-1F71163F7CE2}" type="presParOf" srcId="{E3476217-75FC-4945-BD0C-75ED560D85EE}" destId="{223BE563-33CD-4527-8875-DA59C95DEF72}" srcOrd="6" destOrd="0" presId="urn:microsoft.com/office/officeart/2008/layout/VerticalAccentList"/>
    <dgm:cxn modelId="{B481B8CC-4710-4CC1-89B0-58D2B5C1FE95}" type="presParOf" srcId="{E3476217-75FC-4945-BD0C-75ED560D85EE}" destId="{8B6356C6-20B9-452C-A983-131ED2591B3F}" srcOrd="7" destOrd="0" presId="urn:microsoft.com/office/officeart/2008/layout/VerticalAccentList"/>
    <dgm:cxn modelId="{1C3CE73E-BF25-47D1-AA05-65F2B13FE4B8}" type="presParOf" srcId="{24BB7F12-E6CF-4660-883A-34055ECCD2F5}" destId="{37BC87C7-F8A0-4ECD-AE49-C450DEFCE26F}" srcOrd="5" destOrd="0" presId="urn:microsoft.com/office/officeart/2008/layout/VerticalAccentList"/>
    <dgm:cxn modelId="{74A9AFF1-E54A-4878-99A8-3A1BA51FEE7D}" type="presParOf" srcId="{24BB7F12-E6CF-4660-883A-34055ECCD2F5}" destId="{F79DC271-83A9-42A5-9F31-FAE21BFEB5DA}" srcOrd="6" destOrd="0" presId="urn:microsoft.com/office/officeart/2008/layout/VerticalAccentList"/>
    <dgm:cxn modelId="{2B7BA509-4CC8-4E74-840D-E70BD552AF18}" type="presParOf" srcId="{F79DC271-83A9-42A5-9F31-FAE21BFEB5DA}" destId="{1510CD84-2164-4ABA-90EA-96BA5E9BC6A3}" srcOrd="0" destOrd="0" presId="urn:microsoft.com/office/officeart/2008/layout/VerticalAccentList"/>
    <dgm:cxn modelId="{3FE42BF0-B4F4-4AA4-9CBD-C6740A5B1813}" type="presParOf" srcId="{24BB7F12-E6CF-4660-883A-34055ECCD2F5}" destId="{B55B3D5D-5C25-48C5-A599-E9C35CFF0AEC}" srcOrd="7" destOrd="0" presId="urn:microsoft.com/office/officeart/2008/layout/VerticalAccentList"/>
    <dgm:cxn modelId="{0E248943-32D9-450D-90DF-49D5F7FD696B}" type="presParOf" srcId="{B55B3D5D-5C25-48C5-A599-E9C35CFF0AEC}" destId="{9C354C75-4E10-43BF-A22A-93D7E6423D49}" srcOrd="0" destOrd="0" presId="urn:microsoft.com/office/officeart/2008/layout/VerticalAccentList"/>
    <dgm:cxn modelId="{16C78D61-D2DD-40C0-9365-58C7BCEB45F5}" type="presParOf" srcId="{B55B3D5D-5C25-48C5-A599-E9C35CFF0AEC}" destId="{BC81E31D-3DC5-4EAC-A52D-203664B6BD0C}" srcOrd="1" destOrd="0" presId="urn:microsoft.com/office/officeart/2008/layout/VerticalAccentList"/>
    <dgm:cxn modelId="{71D8482B-8A74-4E19-9AF3-E5C2C1C11AB2}" type="presParOf" srcId="{B55B3D5D-5C25-48C5-A599-E9C35CFF0AEC}" destId="{262C177E-70E4-4DD8-A82E-62C65BFD2B8D}" srcOrd="2" destOrd="0" presId="urn:microsoft.com/office/officeart/2008/layout/VerticalAccentList"/>
    <dgm:cxn modelId="{386CCA7B-3685-485C-818F-AB3296664797}" type="presParOf" srcId="{B55B3D5D-5C25-48C5-A599-E9C35CFF0AEC}" destId="{E37FCA2B-44CC-4ABA-9948-22396A04EF1E}" srcOrd="3" destOrd="0" presId="urn:microsoft.com/office/officeart/2008/layout/VerticalAccentList"/>
    <dgm:cxn modelId="{718065D7-4CB8-449B-A54B-0FC1FA1E50B0}" type="presParOf" srcId="{B55B3D5D-5C25-48C5-A599-E9C35CFF0AEC}" destId="{729FD798-451F-4EAF-81A7-F63853B5978C}" srcOrd="4" destOrd="0" presId="urn:microsoft.com/office/officeart/2008/layout/VerticalAccentList"/>
    <dgm:cxn modelId="{DE17B081-90E6-4681-B16B-3A96AFB78601}" type="presParOf" srcId="{B55B3D5D-5C25-48C5-A599-E9C35CFF0AEC}" destId="{5A8F2DA4-02C7-4F17-A87D-CCC685945823}" srcOrd="5" destOrd="0" presId="urn:microsoft.com/office/officeart/2008/layout/VerticalAccentList"/>
    <dgm:cxn modelId="{FF73E191-DC8C-483F-8B79-DE5ED9F5E0CC}" type="presParOf" srcId="{B55B3D5D-5C25-48C5-A599-E9C35CFF0AEC}" destId="{24C5E999-1B65-47FF-AEDF-A952F02DAD5F}" srcOrd="6" destOrd="0" presId="urn:microsoft.com/office/officeart/2008/layout/VerticalAccentList"/>
    <dgm:cxn modelId="{09DAB96F-DD66-4735-A4C4-F3C86B7F4B32}" type="presParOf" srcId="{B55B3D5D-5C25-48C5-A599-E9C35CFF0AEC}" destId="{49FB55A4-4AC3-4424-8FE7-A71CD8E12FF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34FBE2-C3E6-49A7-B29E-0EC8254E25CB}">
      <dsp:nvSpPr>
        <dsp:cNvPr id="0" name=""/>
        <dsp:cNvSpPr/>
      </dsp:nvSpPr>
      <dsp:spPr>
        <a:xfrm>
          <a:off x="1330358" y="1603"/>
          <a:ext cx="6343960" cy="5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a. </a:t>
          </a:r>
          <a:r>
            <a:rPr lang="en-US" sz="2600" kern="1200" dirty="0" err="1"/>
            <a:t>Tannebaum</a:t>
          </a:r>
          <a:r>
            <a:rPr lang="en-US" sz="2600" kern="1200" dirty="0"/>
            <a:t>, Weschler and </a:t>
          </a:r>
          <a:r>
            <a:rPr lang="en-US" sz="2600" kern="1200" dirty="0" err="1"/>
            <a:t>Nassarik</a:t>
          </a:r>
          <a:endParaRPr lang="en-ID" sz="2600" kern="1200" dirty="0"/>
        </a:p>
      </dsp:txBody>
      <dsp:txXfrm>
        <a:off x="1330358" y="1603"/>
        <a:ext cx="6343960" cy="576723"/>
      </dsp:txXfrm>
    </dsp:sp>
    <dsp:sp modelId="{F245E519-6DF9-4564-B77B-E6F354EE58EA}">
      <dsp:nvSpPr>
        <dsp:cNvPr id="0" name=""/>
        <dsp:cNvSpPr/>
      </dsp:nvSpPr>
      <dsp:spPr>
        <a:xfrm>
          <a:off x="1330358" y="578327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2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2CB8FE-64BF-48E6-84AE-795EB58B231D}">
      <dsp:nvSpPr>
        <dsp:cNvPr id="0" name=""/>
        <dsp:cNvSpPr/>
      </dsp:nvSpPr>
      <dsp:spPr>
        <a:xfrm>
          <a:off x="2222037" y="578327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93123"/>
                <a:satOff val="981"/>
                <a:lumOff val="-10"/>
                <a:alphaOff val="0"/>
                <a:tint val="96000"/>
                <a:lumMod val="102000"/>
              </a:schemeClr>
            </a:gs>
            <a:gs pos="100000">
              <a:schemeClr val="accent4">
                <a:hueOff val="293123"/>
                <a:satOff val="981"/>
                <a:lumOff val="-1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293123"/>
              <a:satOff val="981"/>
              <a:lumOff val="-1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CAF24B-6C27-4787-92B6-8E8C4DE8EC29}">
      <dsp:nvSpPr>
        <dsp:cNvPr id="0" name=""/>
        <dsp:cNvSpPr/>
      </dsp:nvSpPr>
      <dsp:spPr>
        <a:xfrm>
          <a:off x="3114420" y="578327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86245"/>
                <a:satOff val="1963"/>
                <a:lumOff val="-20"/>
                <a:alphaOff val="0"/>
                <a:tint val="96000"/>
                <a:lumMod val="102000"/>
              </a:schemeClr>
            </a:gs>
            <a:gs pos="100000">
              <a:schemeClr val="accent4">
                <a:hueOff val="586245"/>
                <a:satOff val="1963"/>
                <a:lumOff val="-20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586245"/>
              <a:satOff val="1963"/>
              <a:lumOff val="-20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57AC32-BE9A-43AA-A133-C7531C864D83}">
      <dsp:nvSpPr>
        <dsp:cNvPr id="0" name=""/>
        <dsp:cNvSpPr/>
      </dsp:nvSpPr>
      <dsp:spPr>
        <a:xfrm>
          <a:off x="4006099" y="578327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879368"/>
                <a:satOff val="2944"/>
                <a:lumOff val="-29"/>
                <a:alphaOff val="0"/>
                <a:tint val="96000"/>
                <a:lumMod val="102000"/>
              </a:schemeClr>
            </a:gs>
            <a:gs pos="100000">
              <a:schemeClr val="accent4">
                <a:hueOff val="879368"/>
                <a:satOff val="2944"/>
                <a:lumOff val="-2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879368"/>
              <a:satOff val="2944"/>
              <a:lumOff val="-29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9E7603-53C1-4645-8163-F6370345FBF1}">
      <dsp:nvSpPr>
        <dsp:cNvPr id="0" name=""/>
        <dsp:cNvSpPr/>
      </dsp:nvSpPr>
      <dsp:spPr>
        <a:xfrm>
          <a:off x="4898483" y="578327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172491"/>
                <a:satOff val="3926"/>
                <a:lumOff val="-39"/>
                <a:alphaOff val="0"/>
                <a:tint val="96000"/>
                <a:lumMod val="102000"/>
              </a:schemeClr>
            </a:gs>
            <a:gs pos="100000">
              <a:schemeClr val="accent4">
                <a:hueOff val="1172491"/>
                <a:satOff val="3926"/>
                <a:lumOff val="-3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1172491"/>
              <a:satOff val="3926"/>
              <a:lumOff val="-39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40B313F-7036-482C-B1F4-18D56CDE4BC6}">
      <dsp:nvSpPr>
        <dsp:cNvPr id="0" name=""/>
        <dsp:cNvSpPr/>
      </dsp:nvSpPr>
      <dsp:spPr>
        <a:xfrm>
          <a:off x="5790162" y="578327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465613"/>
                <a:satOff val="4907"/>
                <a:lumOff val="-49"/>
                <a:alphaOff val="0"/>
                <a:tint val="96000"/>
                <a:lumMod val="102000"/>
              </a:schemeClr>
            </a:gs>
            <a:gs pos="100000">
              <a:schemeClr val="accent4">
                <a:hueOff val="1465613"/>
                <a:satOff val="4907"/>
                <a:lumOff val="-4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1465613"/>
              <a:satOff val="4907"/>
              <a:lumOff val="-49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5BE0590-A45E-49BC-8119-B282945A0C36}">
      <dsp:nvSpPr>
        <dsp:cNvPr id="0" name=""/>
        <dsp:cNvSpPr/>
      </dsp:nvSpPr>
      <dsp:spPr>
        <a:xfrm>
          <a:off x="6682546" y="578327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1758736"/>
                <a:satOff val="5888"/>
                <a:lumOff val="-59"/>
                <a:alphaOff val="0"/>
                <a:tint val="96000"/>
                <a:lumMod val="102000"/>
              </a:schemeClr>
            </a:gs>
            <a:gs pos="100000">
              <a:schemeClr val="accent4">
                <a:hueOff val="1758736"/>
                <a:satOff val="5888"/>
                <a:lumOff val="-59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1758736"/>
              <a:satOff val="5888"/>
              <a:lumOff val="-59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FDC47-F8BF-4833-B466-8DD7D145388E}">
      <dsp:nvSpPr>
        <dsp:cNvPr id="0" name=""/>
        <dsp:cNvSpPr/>
      </dsp:nvSpPr>
      <dsp:spPr>
        <a:xfrm>
          <a:off x="1330358" y="695807"/>
          <a:ext cx="6426431" cy="939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Kepemimpinan</a:t>
          </a:r>
          <a:r>
            <a:rPr lang="en-US" sz="2000" kern="1200" dirty="0"/>
            <a:t>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pengaruh</a:t>
          </a:r>
          <a:r>
            <a:rPr lang="en-US" sz="2000" kern="1200" dirty="0"/>
            <a:t> </a:t>
          </a:r>
          <a:r>
            <a:rPr lang="en-US" sz="2000" kern="1200" dirty="0" err="1"/>
            <a:t>antar</a:t>
          </a:r>
          <a:r>
            <a:rPr lang="en-US" sz="2000" kern="1200" dirty="0"/>
            <a:t> </a:t>
          </a:r>
          <a:r>
            <a:rPr lang="en-US" sz="2000" kern="1200" dirty="0" err="1"/>
            <a:t>pribadi</a:t>
          </a:r>
          <a:r>
            <a:rPr lang="en-US" sz="2000" kern="1200" dirty="0"/>
            <a:t>, </a:t>
          </a:r>
          <a:r>
            <a:rPr lang="en-US" sz="2000" kern="1200" dirty="0" err="1"/>
            <a:t>dalam</a:t>
          </a:r>
          <a:r>
            <a:rPr lang="en-US" sz="2000" kern="1200" dirty="0"/>
            <a:t> </a:t>
          </a:r>
          <a:r>
            <a:rPr lang="en-US" sz="2000" kern="1200" dirty="0" err="1"/>
            <a:t>situasi</a:t>
          </a:r>
          <a:r>
            <a:rPr lang="en-US" sz="2000" kern="1200" dirty="0"/>
            <a:t> </a:t>
          </a:r>
          <a:r>
            <a:rPr lang="en-US" sz="2000" kern="1200" dirty="0" err="1"/>
            <a:t>tertentu</a:t>
          </a:r>
          <a:r>
            <a:rPr lang="en-US" sz="2000" kern="1200" dirty="0"/>
            <a:t> dan </a:t>
          </a:r>
          <a:r>
            <a:rPr lang="en-US" sz="2000" kern="1200" dirty="0" err="1"/>
            <a:t>langsung</a:t>
          </a:r>
          <a:r>
            <a:rPr lang="en-US" sz="2000" kern="1200" dirty="0"/>
            <a:t> </a:t>
          </a:r>
          <a:r>
            <a:rPr lang="en-US" sz="2000" kern="1200" dirty="0" err="1"/>
            <a:t>melalui</a:t>
          </a:r>
          <a:r>
            <a:rPr lang="en-US" sz="2000" kern="1200" dirty="0"/>
            <a:t> proses </a:t>
          </a:r>
          <a:r>
            <a:rPr lang="en-US" sz="2000" kern="1200" dirty="0" err="1"/>
            <a:t>komunikasi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mencapai</a:t>
          </a:r>
          <a:r>
            <a:rPr lang="en-US" sz="2000" kern="1200" dirty="0"/>
            <a:t> </a:t>
          </a:r>
          <a:r>
            <a:rPr lang="en-US" sz="2000" kern="1200" dirty="0" err="1"/>
            <a:t>satu</a:t>
          </a:r>
          <a:r>
            <a:rPr lang="en-US" sz="2000" kern="1200" dirty="0"/>
            <a:t> </a:t>
          </a:r>
          <a:r>
            <a:rPr lang="en-US" sz="2000" kern="1200" dirty="0" err="1"/>
            <a:t>atau</a:t>
          </a:r>
          <a:r>
            <a:rPr lang="en-US" sz="2000" kern="1200" dirty="0"/>
            <a:t> </a:t>
          </a:r>
          <a:r>
            <a:rPr lang="en-US" sz="2000" kern="1200" dirty="0" err="1"/>
            <a:t>beberapa</a:t>
          </a:r>
          <a:r>
            <a:rPr lang="en-US" sz="2000" kern="1200" dirty="0"/>
            <a:t> </a:t>
          </a:r>
          <a:r>
            <a:rPr lang="en-US" sz="2000" kern="1200" dirty="0" err="1"/>
            <a:t>tujuan</a:t>
          </a:r>
          <a:r>
            <a:rPr lang="en-US" sz="2000" kern="1200" dirty="0"/>
            <a:t> </a:t>
          </a:r>
          <a:r>
            <a:rPr lang="en-US" sz="2000" kern="1200" dirty="0" err="1"/>
            <a:t>tertentu</a:t>
          </a:r>
          <a:r>
            <a:rPr lang="en-US" sz="2000" kern="1200" dirty="0"/>
            <a:t>.</a:t>
          </a:r>
          <a:endParaRPr lang="en-ID" sz="2000" kern="1200" dirty="0"/>
        </a:p>
      </dsp:txBody>
      <dsp:txXfrm>
        <a:off x="1330358" y="695807"/>
        <a:ext cx="6426431" cy="939845"/>
      </dsp:txXfrm>
    </dsp:sp>
    <dsp:sp modelId="{AD4C0F4F-A2D1-4679-857B-FFCFE4DA591C}">
      <dsp:nvSpPr>
        <dsp:cNvPr id="0" name=""/>
        <dsp:cNvSpPr/>
      </dsp:nvSpPr>
      <dsp:spPr>
        <a:xfrm>
          <a:off x="1330358" y="1833567"/>
          <a:ext cx="6343960" cy="5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b. Shared Goal, </a:t>
          </a:r>
          <a:r>
            <a:rPr lang="en-US" sz="2600" kern="1200" dirty="0" err="1"/>
            <a:t>Hemhiel</a:t>
          </a:r>
          <a:r>
            <a:rPr lang="en-US" sz="2600" kern="1200" dirty="0"/>
            <a:t> &amp; Coons</a:t>
          </a:r>
          <a:endParaRPr lang="en-ID" sz="2600" kern="1200" dirty="0"/>
        </a:p>
      </dsp:txBody>
      <dsp:txXfrm>
        <a:off x="1330358" y="1833567"/>
        <a:ext cx="6343960" cy="576723"/>
      </dsp:txXfrm>
    </dsp:sp>
    <dsp:sp modelId="{9EEBFF7D-4056-4312-9EBD-9428D4061A22}">
      <dsp:nvSpPr>
        <dsp:cNvPr id="0" name=""/>
        <dsp:cNvSpPr/>
      </dsp:nvSpPr>
      <dsp:spPr>
        <a:xfrm>
          <a:off x="1330358" y="2410291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051859"/>
                <a:satOff val="6870"/>
                <a:lumOff val="-68"/>
                <a:alphaOff val="0"/>
                <a:tint val="96000"/>
                <a:lumMod val="102000"/>
              </a:schemeClr>
            </a:gs>
            <a:gs pos="100000">
              <a:schemeClr val="accent4">
                <a:hueOff val="2051859"/>
                <a:satOff val="6870"/>
                <a:lumOff val="-6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2051859"/>
              <a:satOff val="6870"/>
              <a:lumOff val="-68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B0D6BE-AA9B-40EF-ABF3-2FD828744B93}">
      <dsp:nvSpPr>
        <dsp:cNvPr id="0" name=""/>
        <dsp:cNvSpPr/>
      </dsp:nvSpPr>
      <dsp:spPr>
        <a:xfrm>
          <a:off x="2222037" y="2410291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344981"/>
                <a:satOff val="7851"/>
                <a:lumOff val="-78"/>
                <a:alphaOff val="0"/>
                <a:tint val="96000"/>
                <a:lumMod val="102000"/>
              </a:schemeClr>
            </a:gs>
            <a:gs pos="100000">
              <a:schemeClr val="accent4">
                <a:hueOff val="2344981"/>
                <a:satOff val="7851"/>
                <a:lumOff val="-7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2344981"/>
              <a:satOff val="7851"/>
              <a:lumOff val="-78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98B747-192F-44D5-B2EA-71833B1929AA}">
      <dsp:nvSpPr>
        <dsp:cNvPr id="0" name=""/>
        <dsp:cNvSpPr/>
      </dsp:nvSpPr>
      <dsp:spPr>
        <a:xfrm>
          <a:off x="3114420" y="2410291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638104"/>
                <a:satOff val="8833"/>
                <a:lumOff val="-88"/>
                <a:alphaOff val="0"/>
                <a:tint val="96000"/>
                <a:lumMod val="102000"/>
              </a:schemeClr>
            </a:gs>
            <a:gs pos="100000">
              <a:schemeClr val="accent4">
                <a:hueOff val="2638104"/>
                <a:satOff val="8833"/>
                <a:lumOff val="-8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2638104"/>
              <a:satOff val="8833"/>
              <a:lumOff val="-88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5CF04E-B2A3-472D-82A0-D0AF1E9EB6C8}">
      <dsp:nvSpPr>
        <dsp:cNvPr id="0" name=""/>
        <dsp:cNvSpPr/>
      </dsp:nvSpPr>
      <dsp:spPr>
        <a:xfrm>
          <a:off x="4006099" y="2410291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2931227"/>
                <a:satOff val="9814"/>
                <a:lumOff val="-98"/>
                <a:alphaOff val="0"/>
                <a:tint val="96000"/>
                <a:lumMod val="102000"/>
              </a:schemeClr>
            </a:gs>
            <a:gs pos="100000">
              <a:schemeClr val="accent4">
                <a:hueOff val="2931227"/>
                <a:satOff val="9814"/>
                <a:lumOff val="-98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2931227"/>
              <a:satOff val="9814"/>
              <a:lumOff val="-98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4D2AA9-E74D-4813-8956-A34C424E78D5}">
      <dsp:nvSpPr>
        <dsp:cNvPr id="0" name=""/>
        <dsp:cNvSpPr/>
      </dsp:nvSpPr>
      <dsp:spPr>
        <a:xfrm>
          <a:off x="4898483" y="2410291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224349"/>
                <a:satOff val="10795"/>
                <a:lumOff val="-107"/>
                <a:alphaOff val="0"/>
                <a:tint val="96000"/>
                <a:lumMod val="102000"/>
              </a:schemeClr>
            </a:gs>
            <a:gs pos="100000">
              <a:schemeClr val="accent4">
                <a:hueOff val="3224349"/>
                <a:satOff val="10795"/>
                <a:lumOff val="-107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3224349"/>
              <a:satOff val="10795"/>
              <a:lumOff val="-107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6BFB8D-7A21-4DF9-B6B1-6F5B60F0C66A}">
      <dsp:nvSpPr>
        <dsp:cNvPr id="0" name=""/>
        <dsp:cNvSpPr/>
      </dsp:nvSpPr>
      <dsp:spPr>
        <a:xfrm>
          <a:off x="5790162" y="2410291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517472"/>
                <a:satOff val="11777"/>
                <a:lumOff val="-117"/>
                <a:alphaOff val="0"/>
                <a:tint val="96000"/>
                <a:lumMod val="102000"/>
              </a:schemeClr>
            </a:gs>
            <a:gs pos="100000">
              <a:schemeClr val="accent4">
                <a:hueOff val="3517472"/>
                <a:satOff val="11777"/>
                <a:lumOff val="-117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3517472"/>
              <a:satOff val="11777"/>
              <a:lumOff val="-117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3BE563-33CD-4527-8875-DA59C95DEF72}">
      <dsp:nvSpPr>
        <dsp:cNvPr id="0" name=""/>
        <dsp:cNvSpPr/>
      </dsp:nvSpPr>
      <dsp:spPr>
        <a:xfrm>
          <a:off x="6682546" y="2410291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3810594"/>
                <a:satOff val="12758"/>
                <a:lumOff val="-127"/>
                <a:alphaOff val="0"/>
                <a:tint val="96000"/>
                <a:lumMod val="102000"/>
              </a:schemeClr>
            </a:gs>
            <a:gs pos="100000">
              <a:schemeClr val="accent4">
                <a:hueOff val="3810594"/>
                <a:satOff val="12758"/>
                <a:lumOff val="-127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3810594"/>
              <a:satOff val="12758"/>
              <a:lumOff val="-127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6356C6-20B9-452C-A983-131ED2591B3F}">
      <dsp:nvSpPr>
        <dsp:cNvPr id="0" name=""/>
        <dsp:cNvSpPr/>
      </dsp:nvSpPr>
      <dsp:spPr>
        <a:xfrm>
          <a:off x="1330358" y="2527772"/>
          <a:ext cx="6426431" cy="939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2931227"/>
              <a:satOff val="9814"/>
              <a:lumOff val="-9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Kepemimpinan</a:t>
          </a:r>
          <a:r>
            <a:rPr lang="en-US" sz="2000" kern="1200" dirty="0"/>
            <a:t>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sikap</a:t>
          </a:r>
          <a:r>
            <a:rPr lang="en-US" sz="2000" kern="1200" dirty="0"/>
            <a:t> </a:t>
          </a:r>
          <a:r>
            <a:rPr lang="en-US" sz="2000" kern="1200" dirty="0" err="1"/>
            <a:t>pribadi</a:t>
          </a:r>
          <a:r>
            <a:rPr lang="en-US" sz="2000" kern="1200" dirty="0"/>
            <a:t>, yang </a:t>
          </a:r>
          <a:r>
            <a:rPr lang="en-US" sz="2000" kern="1200" dirty="0" err="1"/>
            <a:t>memimpin</a:t>
          </a:r>
          <a:r>
            <a:rPr lang="en-US" sz="2000" kern="1200" dirty="0"/>
            <a:t> </a:t>
          </a:r>
          <a:r>
            <a:rPr lang="en-US" sz="2000" kern="1200" dirty="0" err="1"/>
            <a:t>pelaksanaan</a:t>
          </a:r>
          <a:r>
            <a:rPr lang="en-US" sz="2000" kern="1200" dirty="0"/>
            <a:t> </a:t>
          </a:r>
          <a:r>
            <a:rPr lang="en-US" sz="2000" kern="1200" dirty="0" err="1"/>
            <a:t>aktivitas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mencapai</a:t>
          </a:r>
          <a:r>
            <a:rPr lang="en-US" sz="2000" kern="1200" dirty="0"/>
            <a:t> </a:t>
          </a:r>
          <a:r>
            <a:rPr lang="en-US" sz="2000" kern="1200" dirty="0" err="1"/>
            <a:t>tujuan</a:t>
          </a:r>
          <a:r>
            <a:rPr lang="en-US" sz="2000" kern="1200" dirty="0"/>
            <a:t> yang </a:t>
          </a:r>
          <a:r>
            <a:rPr lang="en-US" sz="2000" kern="1200" dirty="0" err="1"/>
            <a:t>diinginkan</a:t>
          </a:r>
          <a:r>
            <a:rPr lang="en-US" sz="2000" kern="1200" dirty="0"/>
            <a:t>.</a:t>
          </a:r>
          <a:endParaRPr lang="en-ID" sz="2000" kern="1200" dirty="0"/>
        </a:p>
      </dsp:txBody>
      <dsp:txXfrm>
        <a:off x="1330358" y="2527772"/>
        <a:ext cx="6426431" cy="939845"/>
      </dsp:txXfrm>
    </dsp:sp>
    <dsp:sp modelId="{1510CD84-2164-4ABA-90EA-96BA5E9BC6A3}">
      <dsp:nvSpPr>
        <dsp:cNvPr id="0" name=""/>
        <dsp:cNvSpPr/>
      </dsp:nvSpPr>
      <dsp:spPr>
        <a:xfrm>
          <a:off x="1330358" y="3665532"/>
          <a:ext cx="6343960" cy="576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b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c. Rauch &amp; Behling</a:t>
          </a:r>
          <a:endParaRPr lang="en-ID" sz="2600" kern="1200" dirty="0"/>
        </a:p>
      </dsp:txBody>
      <dsp:txXfrm>
        <a:off x="1330358" y="3665532"/>
        <a:ext cx="6343960" cy="576723"/>
      </dsp:txXfrm>
    </dsp:sp>
    <dsp:sp modelId="{9C354C75-4E10-43BF-A22A-93D7E6423D49}">
      <dsp:nvSpPr>
        <dsp:cNvPr id="0" name=""/>
        <dsp:cNvSpPr/>
      </dsp:nvSpPr>
      <dsp:spPr>
        <a:xfrm>
          <a:off x="1330358" y="4242256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103717"/>
                <a:satOff val="13740"/>
                <a:lumOff val="-137"/>
                <a:alphaOff val="0"/>
                <a:tint val="96000"/>
                <a:lumMod val="102000"/>
              </a:schemeClr>
            </a:gs>
            <a:gs pos="100000">
              <a:schemeClr val="accent4">
                <a:hueOff val="4103717"/>
                <a:satOff val="13740"/>
                <a:lumOff val="-137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4103717"/>
              <a:satOff val="13740"/>
              <a:lumOff val="-137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1E31D-3DC5-4EAC-A52D-203664B6BD0C}">
      <dsp:nvSpPr>
        <dsp:cNvPr id="0" name=""/>
        <dsp:cNvSpPr/>
      </dsp:nvSpPr>
      <dsp:spPr>
        <a:xfrm>
          <a:off x="2222037" y="4242256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396840"/>
                <a:satOff val="14721"/>
                <a:lumOff val="-146"/>
                <a:alphaOff val="0"/>
                <a:tint val="96000"/>
                <a:lumMod val="102000"/>
              </a:schemeClr>
            </a:gs>
            <a:gs pos="100000">
              <a:schemeClr val="accent4">
                <a:hueOff val="4396840"/>
                <a:satOff val="14721"/>
                <a:lumOff val="-14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4396840"/>
              <a:satOff val="14721"/>
              <a:lumOff val="-146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62C177E-70E4-4DD8-A82E-62C65BFD2B8D}">
      <dsp:nvSpPr>
        <dsp:cNvPr id="0" name=""/>
        <dsp:cNvSpPr/>
      </dsp:nvSpPr>
      <dsp:spPr>
        <a:xfrm>
          <a:off x="3114420" y="4242256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689962"/>
                <a:satOff val="15702"/>
                <a:lumOff val="-156"/>
                <a:alphaOff val="0"/>
                <a:tint val="96000"/>
                <a:lumMod val="102000"/>
              </a:schemeClr>
            </a:gs>
            <a:gs pos="100000">
              <a:schemeClr val="accent4">
                <a:hueOff val="4689962"/>
                <a:satOff val="15702"/>
                <a:lumOff val="-15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4689962"/>
              <a:satOff val="15702"/>
              <a:lumOff val="-156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37FCA2B-44CC-4ABA-9948-22396A04EF1E}">
      <dsp:nvSpPr>
        <dsp:cNvPr id="0" name=""/>
        <dsp:cNvSpPr/>
      </dsp:nvSpPr>
      <dsp:spPr>
        <a:xfrm>
          <a:off x="4006099" y="4242256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4983085"/>
                <a:satOff val="16684"/>
                <a:lumOff val="-166"/>
                <a:alphaOff val="0"/>
                <a:tint val="96000"/>
                <a:lumMod val="102000"/>
              </a:schemeClr>
            </a:gs>
            <a:gs pos="100000">
              <a:schemeClr val="accent4">
                <a:hueOff val="4983085"/>
                <a:satOff val="16684"/>
                <a:lumOff val="-16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4983085"/>
              <a:satOff val="16684"/>
              <a:lumOff val="-166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9FD798-451F-4EAF-81A7-F63853B5978C}">
      <dsp:nvSpPr>
        <dsp:cNvPr id="0" name=""/>
        <dsp:cNvSpPr/>
      </dsp:nvSpPr>
      <dsp:spPr>
        <a:xfrm>
          <a:off x="4898483" y="4242256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276207"/>
                <a:satOff val="17665"/>
                <a:lumOff val="-176"/>
                <a:alphaOff val="0"/>
                <a:tint val="96000"/>
                <a:lumMod val="102000"/>
              </a:schemeClr>
            </a:gs>
            <a:gs pos="100000">
              <a:schemeClr val="accent4">
                <a:hueOff val="5276207"/>
                <a:satOff val="17665"/>
                <a:lumOff val="-176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5276207"/>
              <a:satOff val="17665"/>
              <a:lumOff val="-176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8F2DA4-02C7-4F17-A87D-CCC685945823}">
      <dsp:nvSpPr>
        <dsp:cNvPr id="0" name=""/>
        <dsp:cNvSpPr/>
      </dsp:nvSpPr>
      <dsp:spPr>
        <a:xfrm>
          <a:off x="5790162" y="4242256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569330"/>
                <a:satOff val="18647"/>
                <a:lumOff val="-185"/>
                <a:alphaOff val="0"/>
                <a:tint val="96000"/>
                <a:lumMod val="102000"/>
              </a:schemeClr>
            </a:gs>
            <a:gs pos="100000">
              <a:schemeClr val="accent4">
                <a:hueOff val="5569330"/>
                <a:satOff val="18647"/>
                <a:lumOff val="-185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5569330"/>
              <a:satOff val="18647"/>
              <a:lumOff val="-185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5E999-1B65-47FF-AEDF-A952F02DAD5F}">
      <dsp:nvSpPr>
        <dsp:cNvPr id="0" name=""/>
        <dsp:cNvSpPr/>
      </dsp:nvSpPr>
      <dsp:spPr>
        <a:xfrm>
          <a:off x="6682546" y="4242256"/>
          <a:ext cx="1484486" cy="1174807"/>
        </a:xfrm>
        <a:prstGeom prst="chevron">
          <a:avLst>
            <a:gd name="adj" fmla="val 70610"/>
          </a:avLst>
        </a:prstGeom>
        <a:gradFill rotWithShape="0">
          <a:gsLst>
            <a:gs pos="0">
              <a:schemeClr val="accent4">
                <a:hueOff val="5862453"/>
                <a:satOff val="19628"/>
                <a:lumOff val="-195"/>
                <a:alphaOff val="0"/>
                <a:tint val="96000"/>
                <a:lumMod val="102000"/>
              </a:schemeClr>
            </a:gs>
            <a:gs pos="100000">
              <a:schemeClr val="accent4">
                <a:hueOff val="5862453"/>
                <a:satOff val="19628"/>
                <a:lumOff val="-195"/>
                <a:alphaOff val="0"/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  <a:ln w="9525" cap="rnd" cmpd="sng" algn="ctr">
          <a:solidFill>
            <a:schemeClr val="accent4">
              <a:hueOff val="5862453"/>
              <a:satOff val="19628"/>
              <a:lumOff val="-195"/>
              <a:alphaOff val="0"/>
            </a:schemeClr>
          </a:solidFill>
          <a:prstDash val="solid"/>
        </a:ln>
        <a:effectLst>
          <a:reflection blurRad="12700" stA="26000" endPos="32000" dist="12700" dir="5400000" sy="-100000" rotWithShape="0"/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FB55A4-4AC3-4424-8FE7-A71CD8E12FF9}">
      <dsp:nvSpPr>
        <dsp:cNvPr id="0" name=""/>
        <dsp:cNvSpPr/>
      </dsp:nvSpPr>
      <dsp:spPr>
        <a:xfrm>
          <a:off x="1330358" y="4359736"/>
          <a:ext cx="6426431" cy="93984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5862453"/>
              <a:satOff val="19628"/>
              <a:lumOff val="-19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Kepemimpinan</a:t>
          </a:r>
          <a:r>
            <a:rPr lang="en-US" sz="2000" kern="1200" dirty="0"/>
            <a:t> </a:t>
          </a:r>
          <a:r>
            <a:rPr lang="en-US" sz="2000" kern="1200" dirty="0" err="1"/>
            <a:t>adalah</a:t>
          </a:r>
          <a:r>
            <a:rPr lang="en-US" sz="2000" kern="1200" dirty="0"/>
            <a:t> </a:t>
          </a:r>
          <a:r>
            <a:rPr lang="en-US" sz="2000" kern="1200" dirty="0" err="1"/>
            <a:t>suatu</a:t>
          </a:r>
          <a:r>
            <a:rPr lang="en-US" sz="2000" kern="1200" dirty="0"/>
            <a:t> proses yang </a:t>
          </a:r>
          <a:r>
            <a:rPr lang="en-US" sz="2000" kern="1200" dirty="0" err="1"/>
            <a:t>mempengaruhi</a:t>
          </a:r>
          <a:r>
            <a:rPr lang="en-US" sz="2000" kern="1200" dirty="0"/>
            <a:t> </a:t>
          </a:r>
          <a:r>
            <a:rPr lang="en-US" sz="2000" kern="1200" dirty="0" err="1"/>
            <a:t>aktifitas</a:t>
          </a:r>
          <a:r>
            <a:rPr lang="en-US" sz="2000" kern="1200" dirty="0"/>
            <a:t> </a:t>
          </a:r>
          <a:r>
            <a:rPr lang="en-US" sz="2000" kern="1200" dirty="0" err="1"/>
            <a:t>kelompok</a:t>
          </a:r>
          <a:r>
            <a:rPr lang="en-US" sz="2000" kern="1200" dirty="0"/>
            <a:t> yang </a:t>
          </a:r>
          <a:r>
            <a:rPr lang="en-US" sz="2000" kern="1200" dirty="0" err="1"/>
            <a:t>diatur</a:t>
          </a:r>
          <a:r>
            <a:rPr lang="en-US" sz="2000" kern="1200" dirty="0"/>
            <a:t> </a:t>
          </a:r>
          <a:r>
            <a:rPr lang="en-US" sz="2000" kern="1200" dirty="0" err="1"/>
            <a:t>untuk</a:t>
          </a:r>
          <a:r>
            <a:rPr lang="en-US" sz="2000" kern="1200" dirty="0"/>
            <a:t> </a:t>
          </a:r>
          <a:r>
            <a:rPr lang="en-US" sz="2000" kern="1200" dirty="0" err="1"/>
            <a:t>mencapai</a:t>
          </a:r>
          <a:r>
            <a:rPr lang="en-US" sz="2000" kern="1200" dirty="0"/>
            <a:t> </a:t>
          </a:r>
          <a:r>
            <a:rPr lang="en-US" sz="2000" kern="1200" dirty="0" err="1"/>
            <a:t>tujuan</a:t>
          </a:r>
          <a:r>
            <a:rPr lang="en-US" sz="2000" kern="1200" dirty="0"/>
            <a:t> </a:t>
          </a:r>
          <a:r>
            <a:rPr lang="en-US" sz="2000" kern="1200" dirty="0" err="1"/>
            <a:t>bersama</a:t>
          </a:r>
          <a:r>
            <a:rPr lang="en-US" sz="2000" kern="1200" dirty="0"/>
            <a:t>.</a:t>
          </a:r>
          <a:endParaRPr lang="en-ID" sz="2000" kern="1200" dirty="0"/>
        </a:p>
      </dsp:txBody>
      <dsp:txXfrm>
        <a:off x="1330358" y="4359736"/>
        <a:ext cx="6426431" cy="9398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17DD2F-F126-41D7-95E2-088CECA612BF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E10A58-AF09-4627-A6D4-1636AAF76D6D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5709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07564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7606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74279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9016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980763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874973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826159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48291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49609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>
              <a:buClr>
                <a:schemeClr val="accent1">
                  <a:lumMod val="75000"/>
                </a:schemeClr>
              </a:buClr>
              <a:defRPr/>
            </a:lvl1pPr>
            <a:lvl2pPr>
              <a:buClr>
                <a:schemeClr val="accent1">
                  <a:lumMod val="75000"/>
                </a:schemeClr>
              </a:buClr>
              <a:defRPr/>
            </a:lvl2pPr>
            <a:lvl3pPr>
              <a:buClr>
                <a:schemeClr val="accent1">
                  <a:lumMod val="75000"/>
                </a:schemeClr>
              </a:buClr>
              <a:defRPr/>
            </a:lvl3pPr>
            <a:lvl4pPr>
              <a:buClr>
                <a:schemeClr val="accent1">
                  <a:lumMod val="75000"/>
                </a:schemeClr>
              </a:buClr>
              <a:defRPr/>
            </a:lvl4pPr>
            <a:lvl5pPr>
              <a:buClr>
                <a:schemeClr val="accent1">
                  <a:lumMod val="7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6743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15722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92597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buClr>
                <a:schemeClr val="accent1">
                  <a:lumMod val="75000"/>
                </a:schemeClr>
              </a:buClr>
              <a:defRPr sz="1800"/>
            </a:lvl1pPr>
            <a:lvl2pPr>
              <a:buClr>
                <a:schemeClr val="accent1">
                  <a:lumMod val="75000"/>
                </a:schemeClr>
              </a:buClr>
              <a:defRPr sz="1600"/>
            </a:lvl2pPr>
            <a:lvl3pPr>
              <a:buClr>
                <a:schemeClr val="accent1">
                  <a:lumMod val="75000"/>
                </a:schemeClr>
              </a:buClr>
              <a:defRPr sz="1400"/>
            </a:lvl3pPr>
            <a:lvl4pPr>
              <a:buClr>
                <a:schemeClr val="accent1">
                  <a:lumMod val="75000"/>
                </a:schemeClr>
              </a:buClr>
              <a:defRPr sz="1200"/>
            </a:lvl4pPr>
            <a:lvl5pPr>
              <a:buClr>
                <a:schemeClr val="accent1">
                  <a:lumMod val="75000"/>
                </a:schemeClr>
              </a:buCl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705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27543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29898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6430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202957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849C0F0-713B-4367-9E79-5E792A2BCA7A}" type="datetimeFigureOut">
              <a:rPr lang="en-ID" smtClean="0"/>
              <a:t>06/02/2022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6552BDD-6A67-41E9-A419-368C471F1A4B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195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  <p:sldLayoutId id="2147483827" r:id="rId12"/>
    <p:sldLayoutId id="2147483828" r:id="rId13"/>
    <p:sldLayoutId id="2147483829" r:id="rId14"/>
    <p:sldLayoutId id="2147483830" r:id="rId15"/>
    <p:sldLayoutId id="2147483831" r:id="rId16"/>
    <p:sldLayoutId id="214748383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BE7EB9F3-2CB5-4C15-9B8D-20F23AC6B5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086" y="238540"/>
            <a:ext cx="10774017" cy="6255026"/>
          </a:xfrm>
        </p:spPr>
        <p:txBody>
          <a:bodyPr>
            <a:normAutofit/>
          </a:bodyPr>
          <a:lstStyle/>
          <a:p>
            <a:pPr marL="228600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74981B-15C4-4FA4-A745-48918AE71D42}"/>
              </a:ext>
            </a:extLst>
          </p:cNvPr>
          <p:cNvSpPr/>
          <p:nvPr/>
        </p:nvSpPr>
        <p:spPr>
          <a:xfrm>
            <a:off x="1949602" y="617874"/>
            <a:ext cx="9596794" cy="17543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dirty="0">
                <a:ln w="0"/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“TEORI PEMERINTAHAN” </a:t>
            </a:r>
          </a:p>
          <a:p>
            <a:pPr algn="ctr"/>
            <a:r>
              <a:rPr lang="en-US" sz="5400" dirty="0" err="1">
                <a:ln w="0"/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Dalam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Perspektif</a:t>
            </a:r>
            <a:r>
              <a:rPr lang="en-US" sz="5400" dirty="0">
                <a:ln w="0"/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5400" dirty="0" err="1">
                <a:ln w="0"/>
                <a:solidFill>
                  <a:srgbClr val="FFC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Kepemimpinan</a:t>
            </a:r>
            <a:endParaRPr lang="en-US" sz="5400" dirty="0">
              <a:ln w="0"/>
              <a:solidFill>
                <a:srgbClr val="FFC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3535488-C1E8-4A3D-A38D-1260613F9536}"/>
              </a:ext>
            </a:extLst>
          </p:cNvPr>
          <p:cNvSpPr txBox="1"/>
          <p:nvPr/>
        </p:nvSpPr>
        <p:spPr>
          <a:xfrm>
            <a:off x="3012599" y="2187534"/>
            <a:ext cx="861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64053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D67E8577-919A-486A-B01F-D6D060E4A86D}"/>
              </a:ext>
            </a:extLst>
          </p:cNvPr>
          <p:cNvSpPr/>
          <p:nvPr/>
        </p:nvSpPr>
        <p:spPr>
          <a:xfrm>
            <a:off x="1252331" y="1012954"/>
            <a:ext cx="10939669" cy="4832092"/>
          </a:xfrm>
          <a:prstGeom prst="flowChartTerminator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5DAE1D-DFA6-456B-9157-D456D33BEC02}"/>
              </a:ext>
            </a:extLst>
          </p:cNvPr>
          <p:cNvSpPr txBox="1"/>
          <p:nvPr/>
        </p:nvSpPr>
        <p:spPr>
          <a:xfrm>
            <a:off x="2146855" y="1136067"/>
            <a:ext cx="952831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20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Sifat </a:t>
            </a:r>
            <a:r>
              <a:rPr lang="en-US" sz="20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</a:t>
            </a:r>
            <a:r>
              <a:rPr lang="en-US" sz="20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endParaRPr lang="en-ID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mengatakan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tercipta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berdasarkan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sifat-sifat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dimiliki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tersebut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berarti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bersangkutan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sudah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sejak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lahir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ciri-ciri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menjadi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seseorang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bakat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turunan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terampil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mengurus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lain,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memiliki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kepekaan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inisiatif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rangsangan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emosional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membela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dewasa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pemikiran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pandai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membujuk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rayuan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menghanyutkan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gampang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berkomunikasi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percaya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untuk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tampil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depan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kreatif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menemukan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gagasan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baru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presepsi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positif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serta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jalan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keluar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masalah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selalu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berpartisipasi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setiap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kegiatan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orang lain.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1671145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Terminator 1">
            <a:extLst>
              <a:ext uri="{FF2B5EF4-FFF2-40B4-BE49-F238E27FC236}">
                <a16:creationId xmlns:a16="http://schemas.microsoft.com/office/drawing/2014/main" id="{0381C5CB-A329-4114-99A2-E3D2E5C2A990}"/>
              </a:ext>
            </a:extLst>
          </p:cNvPr>
          <p:cNvSpPr/>
          <p:nvPr/>
        </p:nvSpPr>
        <p:spPr>
          <a:xfrm>
            <a:off x="1802296" y="265044"/>
            <a:ext cx="9409043" cy="2226365"/>
          </a:xfrm>
          <a:prstGeom prst="flowChartTerminator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5E7527-DA9C-4C74-A1A2-0B46A8695A34}"/>
              </a:ext>
            </a:extLst>
          </p:cNvPr>
          <p:cNvSpPr txBox="1"/>
          <p:nvPr/>
        </p:nvSpPr>
        <p:spPr>
          <a:xfrm>
            <a:off x="2888974" y="265044"/>
            <a:ext cx="7500730" cy="2149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Manusiawi</a:t>
            </a: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endParaRPr lang="en-ID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manusiawi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pemerintahan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adalah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pemimpinannya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benar-benar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merasakan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bawahannya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rakyat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maupun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staf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sebagai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dimotivasi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kebutuhannya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sehingga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menimbulkan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kepuasan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kerja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untuk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itu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berkaitan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dengan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teori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motivasi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dirty="0"/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ABC440C0-C15C-4058-BD42-C1887661C248}"/>
              </a:ext>
            </a:extLst>
          </p:cNvPr>
          <p:cNvSpPr/>
          <p:nvPr/>
        </p:nvSpPr>
        <p:spPr>
          <a:xfrm>
            <a:off x="1934817" y="3730487"/>
            <a:ext cx="9409043" cy="2862469"/>
          </a:xfrm>
          <a:prstGeom prst="flowChartTerminator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CFA999-9A81-4300-9892-D5F40AD9B06E}"/>
              </a:ext>
            </a:extLst>
          </p:cNvPr>
          <p:cNvSpPr txBox="1"/>
          <p:nvPr/>
        </p:nvSpPr>
        <p:spPr>
          <a:xfrm>
            <a:off x="2888974" y="3730487"/>
            <a:ext cx="8030816" cy="3067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b="1" dirty="0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Pribadi</a:t>
            </a: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endParaRPr lang="en-ID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di mana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melakukan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pendekatan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melalui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cara-cara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non formal yang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resmi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begitu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perintah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dilakukan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secara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lisan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tertulis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Jadi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kalau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otokratis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dinilai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efektif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hasilnya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perilaku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pribadi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cukup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efisien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tenaga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biaya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6" name="Callout: Left-Right Arrow 5">
            <a:extLst>
              <a:ext uri="{FF2B5EF4-FFF2-40B4-BE49-F238E27FC236}">
                <a16:creationId xmlns:a16="http://schemas.microsoft.com/office/drawing/2014/main" id="{73FADAEC-B686-4D3A-909A-DAAF9252F433}"/>
              </a:ext>
            </a:extLst>
          </p:cNvPr>
          <p:cNvSpPr/>
          <p:nvPr/>
        </p:nvSpPr>
        <p:spPr>
          <a:xfrm rot="16200000">
            <a:off x="6227693" y="2808632"/>
            <a:ext cx="993913" cy="488674"/>
          </a:xfrm>
          <a:prstGeom prst="leftRightArrowCallou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47030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3303" y="195944"/>
            <a:ext cx="9804852" cy="1123406"/>
          </a:xfrm>
        </p:spPr>
        <p:txBody>
          <a:bodyPr/>
          <a:lstStyle/>
          <a:p>
            <a:r>
              <a:rPr lang="en-US" dirty="0" err="1">
                <a:latin typeface="Algerian" panose="04020705040A02060702" pitchFamily="82" charset="0"/>
              </a:rPr>
              <a:t>Kesimpulan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442" y="1319350"/>
            <a:ext cx="10018713" cy="3579221"/>
          </a:xfrm>
        </p:spPr>
        <p:txBody>
          <a:bodyPr>
            <a:normAutofit fontScale="92500"/>
          </a:bodyPr>
          <a:lstStyle/>
          <a:p>
            <a:pPr algn="just"/>
            <a:r>
              <a:rPr lang="en-US" dirty="0" err="1">
                <a:latin typeface="Arial Narrow" panose="020B0606020202030204" pitchFamily="34" charset="0"/>
              </a:rPr>
              <a:t>Kepemimpinan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pemerintahan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bukanlah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urusan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kompetensi</a:t>
            </a:r>
            <a:r>
              <a:rPr lang="en-US" dirty="0">
                <a:latin typeface="Arial Narrow" panose="020B0606020202030204" pitchFamily="34" charset="0"/>
              </a:rPr>
              <a:t> data </a:t>
            </a:r>
            <a:r>
              <a:rPr lang="en-US" dirty="0" err="1">
                <a:latin typeface="Arial Narrow" panose="020B0606020202030204" pitchFamily="34" charset="0"/>
              </a:rPr>
              <a:t>dan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kewenangan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semata,tetapi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merupakan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sumber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aktivitas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kelompok</a:t>
            </a:r>
            <a:r>
              <a:rPr lang="en-US" dirty="0">
                <a:latin typeface="Arial Narrow" panose="020B0606020202030204" pitchFamily="34" charset="0"/>
              </a:rPr>
              <a:t> yang prima. </a:t>
            </a:r>
            <a:r>
              <a:rPr lang="en-US" dirty="0" err="1">
                <a:latin typeface="Arial Narrow" panose="020B0606020202030204" pitchFamily="34" charset="0"/>
              </a:rPr>
              <a:t>Jika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seseorang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pemimpin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tahu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bagaimana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memasuki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suatu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masalah,maka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ia</a:t>
            </a:r>
            <a:r>
              <a:rPr lang="en-US" dirty="0">
                <a:latin typeface="Arial Narrow" panose="020B0606020202030204" pitchFamily="34" charset="0"/>
              </a:rPr>
              <a:t> pun </a:t>
            </a:r>
            <a:r>
              <a:rPr lang="en-US" dirty="0" err="1">
                <a:latin typeface="Arial Narrow" panose="020B0606020202030204" pitchFamily="34" charset="0"/>
              </a:rPr>
              <a:t>harus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menemukan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strategi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untuk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keluar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dari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masalah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itu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>
                <a:latin typeface="Arial Narrow" panose="020B0606020202030204" pitchFamily="34" charset="0"/>
              </a:rPr>
              <a:t>sesempit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apapun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jalan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keluarnya</a:t>
            </a:r>
            <a:r>
              <a:rPr lang="en-US" dirty="0">
                <a:latin typeface="Arial Narrow" panose="020B0606020202030204" pitchFamily="34" charset="0"/>
              </a:rPr>
              <a:t>. </a:t>
            </a:r>
            <a:r>
              <a:rPr lang="en-US" dirty="0" err="1">
                <a:latin typeface="Arial Narrow" panose="020B0606020202030204" pitchFamily="34" charset="0"/>
              </a:rPr>
              <a:t>Kepemimmpinan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pemerintahan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bukan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hadir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untuk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membentangkan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beban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kepada</a:t>
            </a:r>
            <a:r>
              <a:rPr lang="en-US" dirty="0">
                <a:latin typeface="Arial Narrow" panose="020B0606020202030204" pitchFamily="34" charset="0"/>
              </a:rPr>
              <a:t> yang </a:t>
            </a:r>
            <a:r>
              <a:rPr lang="en-US" dirty="0" err="1">
                <a:latin typeface="Arial Narrow" panose="020B0606020202030204" pitchFamily="34" charset="0"/>
              </a:rPr>
              <a:t>dipimpinnya,tetapi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hadir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ditengah-tengah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untuk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memberi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harapan,solusi,kesejahteraan,rasa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aman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penghargaan</a:t>
            </a:r>
            <a:r>
              <a:rPr lang="en-US" dirty="0">
                <a:latin typeface="Arial Narrow" panose="020B0606020202030204" pitchFamily="34" charset="0"/>
              </a:rPr>
              <a:t>. </a:t>
            </a:r>
            <a:r>
              <a:rPr lang="en-US" dirty="0" err="1">
                <a:latin typeface="Arial Narrow" panose="020B0606020202030204" pitchFamily="34" charset="0"/>
              </a:rPr>
              <a:t>Seorang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pemimpin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harus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mampu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menjadi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suri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tauladan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>
                <a:latin typeface="Arial Narrow" panose="020B0606020202030204" pitchFamily="34" charset="0"/>
              </a:rPr>
              <a:t>menjadi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panutan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>
                <a:latin typeface="Arial Narrow" panose="020B0606020202030204" pitchFamily="34" charset="0"/>
              </a:rPr>
              <a:t>dan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pemberi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arahan</a:t>
            </a:r>
            <a:r>
              <a:rPr lang="en-US" dirty="0">
                <a:latin typeface="Arial Narrow" panose="020B0606020202030204" pitchFamily="34" charset="0"/>
              </a:rPr>
              <a:t>, </a:t>
            </a:r>
            <a:r>
              <a:rPr lang="en-US" dirty="0" err="1">
                <a:latin typeface="Arial Narrow" panose="020B0606020202030204" pitchFamily="34" charset="0"/>
              </a:rPr>
              <a:t>menjadi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fasiliator,sebagai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mitra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kerja,sebagai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penanggung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resiko</a:t>
            </a:r>
            <a:r>
              <a:rPr lang="en-US" dirty="0">
                <a:latin typeface="Arial Narrow" panose="020B0606020202030204" pitchFamily="34" charset="0"/>
              </a:rPr>
              <a:t> yang </a:t>
            </a:r>
            <a:r>
              <a:rPr lang="en-US" dirty="0" err="1">
                <a:latin typeface="Arial Narrow" panose="020B0606020202030204" pitchFamily="34" charset="0"/>
              </a:rPr>
              <a:t>mempunyai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visi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untuk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mendorong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organisasi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dan</a:t>
            </a:r>
            <a:r>
              <a:rPr lang="en-US" dirty="0">
                <a:latin typeface="Arial Narrow" panose="020B0606020202030204" pitchFamily="34" charset="0"/>
              </a:rPr>
              <a:t> orang-orang yang </a:t>
            </a:r>
            <a:r>
              <a:rPr lang="en-US" dirty="0" err="1">
                <a:latin typeface="Arial Narrow" panose="020B0606020202030204" pitchFamily="34" charset="0"/>
              </a:rPr>
              <a:t>dipimpin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berkembang,serta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mampu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mengembangkan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seluruh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potensi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secara</a:t>
            </a:r>
            <a:r>
              <a:rPr lang="en-US" dirty="0">
                <a:latin typeface="Arial Narrow" panose="020B0606020202030204" pitchFamily="34" charset="0"/>
              </a:rPr>
              <a:t> optimal.</a:t>
            </a:r>
          </a:p>
        </p:txBody>
      </p:sp>
    </p:spTree>
    <p:extLst>
      <p:ext uri="{BB962C8B-B14F-4D97-AF65-F5344CB8AC3E}">
        <p14:creationId xmlns:p14="http://schemas.microsoft.com/office/powerpoint/2010/main" val="4246424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F73E325E-2088-4294-95D7-F281C565520F}"/>
              </a:ext>
            </a:extLst>
          </p:cNvPr>
          <p:cNvSpPr/>
          <p:nvPr/>
        </p:nvSpPr>
        <p:spPr>
          <a:xfrm>
            <a:off x="1572904" y="48188"/>
            <a:ext cx="3022980" cy="826455"/>
          </a:xfrm>
          <a:prstGeom prst="ellipse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2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8B7F9-1BDB-43AC-8C56-DDDEF1B863A3}"/>
              </a:ext>
            </a:extLst>
          </p:cNvPr>
          <p:cNvSpPr txBox="1"/>
          <p:nvPr/>
        </p:nvSpPr>
        <p:spPr>
          <a:xfrm>
            <a:off x="2049932" y="232009"/>
            <a:ext cx="2110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dirty="0" err="1">
                <a:latin typeface="Kristen ITC" panose="03050502040202030202" pitchFamily="66" charset="0"/>
              </a:rPr>
              <a:t>Latar</a:t>
            </a:r>
            <a:r>
              <a:rPr lang="en-ID" sz="2000" dirty="0">
                <a:latin typeface="Kristen ITC" panose="03050502040202030202" pitchFamily="66" charset="0"/>
              </a:rPr>
              <a:t> </a:t>
            </a:r>
            <a:r>
              <a:rPr lang="en-ID" sz="2000" dirty="0" err="1">
                <a:latin typeface="Kristen ITC" panose="03050502040202030202" pitchFamily="66" charset="0"/>
              </a:rPr>
              <a:t>Belakang</a:t>
            </a:r>
            <a:endParaRPr lang="en-ID" sz="2000" dirty="0">
              <a:latin typeface="Kristen ITC" panose="03050502040202030202" pitchFamily="66" charset="0"/>
            </a:endParaRPr>
          </a:p>
        </p:txBody>
      </p:sp>
      <p:sp>
        <p:nvSpPr>
          <p:cNvPr id="10" name="Rectangle: Folded Corner 9">
            <a:extLst>
              <a:ext uri="{FF2B5EF4-FFF2-40B4-BE49-F238E27FC236}">
                <a16:creationId xmlns:a16="http://schemas.microsoft.com/office/drawing/2014/main" id="{527A4E65-827D-4C02-AA92-D64CF0C1EFCA}"/>
              </a:ext>
            </a:extLst>
          </p:cNvPr>
          <p:cNvSpPr/>
          <p:nvPr/>
        </p:nvSpPr>
        <p:spPr>
          <a:xfrm>
            <a:off x="6636225" y="202990"/>
            <a:ext cx="5319214" cy="2947916"/>
          </a:xfrm>
          <a:prstGeom prst="foldedCorner">
            <a:avLst/>
          </a:prstGeom>
          <a:solidFill>
            <a:schemeClr val="accent4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C66B64-8251-470E-9C1C-5971546A36D2}"/>
              </a:ext>
            </a:extLst>
          </p:cNvPr>
          <p:cNvSpPr txBox="1"/>
          <p:nvPr/>
        </p:nvSpPr>
        <p:spPr>
          <a:xfrm>
            <a:off x="6784644" y="432065"/>
            <a:ext cx="50223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cabang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kelompok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ilmu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adminstasi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khususnya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ilmu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administrasi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Negara,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sedang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ilmu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administrasi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khususnya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salah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cabang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ilmu-ilmu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social, dan juga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merupakan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salah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satu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perkembangan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Filsafat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Sebelumnya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kita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ketahui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terlebih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dahulu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makna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20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ID" dirty="0"/>
          </a:p>
        </p:txBody>
      </p:sp>
      <p:sp>
        <p:nvSpPr>
          <p:cNvPr id="18" name="Teardrop 17">
            <a:extLst>
              <a:ext uri="{FF2B5EF4-FFF2-40B4-BE49-F238E27FC236}">
                <a16:creationId xmlns:a16="http://schemas.microsoft.com/office/drawing/2014/main" id="{082DFD00-DD02-4E01-95AB-4CBC192D0E4B}"/>
              </a:ext>
            </a:extLst>
          </p:cNvPr>
          <p:cNvSpPr/>
          <p:nvPr/>
        </p:nvSpPr>
        <p:spPr>
          <a:xfrm>
            <a:off x="1488205" y="1653742"/>
            <a:ext cx="4999601" cy="4809681"/>
          </a:xfrm>
          <a:prstGeom prst="teardrop">
            <a:avLst/>
          </a:prstGeom>
          <a:solidFill>
            <a:srgbClr val="99AD68"/>
          </a:solidFill>
          <a:ln>
            <a:solidFill>
              <a:schemeClr val="tx2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38100" dist="25400" dir="5400000" rotWithShape="0">
              <a:srgbClr val="000000">
                <a:alpha val="64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99FB7D9-CB0C-4309-A7D1-324C6967C111}"/>
              </a:ext>
            </a:extLst>
          </p:cNvPr>
          <p:cNvSpPr txBox="1"/>
          <p:nvPr/>
        </p:nvSpPr>
        <p:spPr>
          <a:xfrm rot="10800000" flipH="1" flipV="1">
            <a:off x="1940256" y="2153737"/>
            <a:ext cx="42535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berasal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kata “</a:t>
            </a:r>
            <a:r>
              <a:rPr lang="en-US" sz="1800" b="1" u="sng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Pimpin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” yang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tuntun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bina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bimbing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Pimpin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pula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menunjukan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jalan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yang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baik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benar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tetapi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dapat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pula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berarti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mengepalai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pekerjaan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kegiatan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r>
              <a:rPr lang="en-US" dirty="0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kepemimpinan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terdapat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antar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manusia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Yaitu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mempengaruhi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dari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dan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hubungan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kepatuhan-ketaatan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para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pengikut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atau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bawahan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karena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di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pengaruhi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oleh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kewibawaan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pemimpin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ID" dirty="0"/>
          </a:p>
        </p:txBody>
      </p:sp>
      <p:sp>
        <p:nvSpPr>
          <p:cNvPr id="2" name="Arrow: Bent 1">
            <a:extLst>
              <a:ext uri="{FF2B5EF4-FFF2-40B4-BE49-F238E27FC236}">
                <a16:creationId xmlns:a16="http://schemas.microsoft.com/office/drawing/2014/main" id="{8E05986A-D98D-4863-A48A-61FC73D350CB}"/>
              </a:ext>
            </a:extLst>
          </p:cNvPr>
          <p:cNvSpPr/>
          <p:nvPr/>
        </p:nvSpPr>
        <p:spPr>
          <a:xfrm rot="10800000">
            <a:off x="7069467" y="3379981"/>
            <a:ext cx="2226365" cy="715617"/>
          </a:xfrm>
          <a:prstGeom prst="ben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328BB7E6-0B59-4364-9B37-41BF58C39067}"/>
              </a:ext>
            </a:extLst>
          </p:cNvPr>
          <p:cNvSpPr/>
          <p:nvPr/>
        </p:nvSpPr>
        <p:spPr>
          <a:xfrm>
            <a:off x="5208104" y="432065"/>
            <a:ext cx="347672" cy="328312"/>
          </a:xfrm>
          <a:prstGeom prst="chevr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D7869CA1-9832-4003-9B33-A44117D85572}"/>
              </a:ext>
            </a:extLst>
          </p:cNvPr>
          <p:cNvSpPr/>
          <p:nvPr/>
        </p:nvSpPr>
        <p:spPr>
          <a:xfrm>
            <a:off x="5704195" y="432065"/>
            <a:ext cx="347672" cy="328312"/>
          </a:xfrm>
          <a:prstGeom prst="chevr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0D4E79F-1C07-42F0-AE83-D5EAA5483986}"/>
              </a:ext>
            </a:extLst>
          </p:cNvPr>
          <p:cNvSpPr/>
          <p:nvPr/>
        </p:nvSpPr>
        <p:spPr>
          <a:xfrm>
            <a:off x="4744303" y="432065"/>
            <a:ext cx="347672" cy="328312"/>
          </a:xfrm>
          <a:prstGeom prst="chevr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  <p:sp>
        <p:nvSpPr>
          <p:cNvPr id="12" name="Arrow: Chevron 11">
            <a:extLst>
              <a:ext uri="{FF2B5EF4-FFF2-40B4-BE49-F238E27FC236}">
                <a16:creationId xmlns:a16="http://schemas.microsoft.com/office/drawing/2014/main" id="{FD72958E-BF0E-4F97-8430-5576F761B31C}"/>
              </a:ext>
            </a:extLst>
          </p:cNvPr>
          <p:cNvSpPr/>
          <p:nvPr/>
        </p:nvSpPr>
        <p:spPr>
          <a:xfrm>
            <a:off x="6140134" y="432064"/>
            <a:ext cx="347672" cy="328311"/>
          </a:xfrm>
          <a:prstGeom prst="chevron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23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5152F1-B5CA-4B8D-BEAD-9330C06E08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3970" y="366927"/>
            <a:ext cx="5324060" cy="6129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200" b="1" u="sng" dirty="0">
                <a:ln w="12700">
                  <a:solidFill>
                    <a:schemeClr val="accent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Sitka Text" panose="02000505000000020004" pitchFamily="2" charset="0"/>
                <a:ea typeface="Calibri" panose="020F0502020204030204" pitchFamily="34" charset="0"/>
              </a:rPr>
              <a:t>DEFINISI KEPEMIMPINAN</a:t>
            </a:r>
            <a:endParaRPr lang="en-ID" sz="4000" b="1" u="sng" dirty="0">
              <a:ln w="12700">
                <a:solidFill>
                  <a:schemeClr val="accent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Sitka Text" panose="02000505000000020004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DB36C2B-8E24-4C0B-B9FF-CA8EEA990B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4" b="99234" l="1563" r="89941"/>
                    </a14:imgEffect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357" y="925512"/>
            <a:ext cx="7851673" cy="500697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A3C8014-298E-4CAB-9AB2-E67759CF2912}"/>
              </a:ext>
            </a:extLst>
          </p:cNvPr>
          <p:cNvSpPr txBox="1"/>
          <p:nvPr/>
        </p:nvSpPr>
        <p:spPr>
          <a:xfrm>
            <a:off x="7681297" y="3289616"/>
            <a:ext cx="45504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Banyak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kesimpulan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ada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persolaan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terhadap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orang lain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kelompok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jadi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mempunyai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pengaruh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bukan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yang punya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gaya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2400" dirty="0">
                <a:solidFill>
                  <a:srgbClr val="2C2625"/>
                </a:solidFill>
                <a:effectLst/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400" dirty="0">
              <a:effectLst/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ID" sz="2400" dirty="0"/>
          </a:p>
        </p:txBody>
      </p:sp>
      <p:sp>
        <p:nvSpPr>
          <p:cNvPr id="14" name="Thought Bubble: Cloud 13">
            <a:extLst>
              <a:ext uri="{FF2B5EF4-FFF2-40B4-BE49-F238E27FC236}">
                <a16:creationId xmlns:a16="http://schemas.microsoft.com/office/drawing/2014/main" id="{AFF8F63D-58A1-41E1-AF93-51696767B04D}"/>
              </a:ext>
            </a:extLst>
          </p:cNvPr>
          <p:cNvSpPr/>
          <p:nvPr/>
        </p:nvSpPr>
        <p:spPr>
          <a:xfrm rot="1078149">
            <a:off x="7363396" y="1155701"/>
            <a:ext cx="2540000" cy="1308099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37AA4C-A70A-4ADF-B08D-8BB02E9BE933}"/>
              </a:ext>
            </a:extLst>
          </p:cNvPr>
          <p:cNvSpPr txBox="1"/>
          <p:nvPr/>
        </p:nvSpPr>
        <p:spPr>
          <a:xfrm rot="747003">
            <a:off x="7837628" y="1402033"/>
            <a:ext cx="2131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Apa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itu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  <a:p>
            <a:r>
              <a:rPr lang="en-ID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kepemimpinan</a:t>
            </a:r>
            <a:r>
              <a:rPr lang="en-ID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78980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CBB40-8CF6-4DDB-A049-B37BB2EFC5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840" y="639417"/>
            <a:ext cx="8242785" cy="47376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 </a:t>
            </a:r>
            <a:r>
              <a:rPr lang="en-US" b="1" u="sng" dirty="0" err="1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b="1" u="sng" dirty="0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definisi</a:t>
            </a:r>
            <a:r>
              <a:rPr lang="en-US" b="1" u="sng" dirty="0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b="1" u="sng" dirty="0" err="1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pengertian</a:t>
            </a:r>
            <a:r>
              <a:rPr lang="en-US" b="1" u="sng" dirty="0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u="sng" dirty="0" err="1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b="1" u="sng" dirty="0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u="sng" dirty="0" err="1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antara</a:t>
            </a:r>
            <a:r>
              <a:rPr lang="en-US" b="1" u="sng" dirty="0">
                <a:solidFill>
                  <a:srgbClr val="2C2625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lain:</a:t>
            </a:r>
            <a:endParaRPr lang="en-ID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3200" b="1" u="sng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EFFB0241-6BA6-4926-BB2D-E0C36FF479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587927"/>
              </p:ext>
            </p:extLst>
          </p:nvPr>
        </p:nvGraphicFramePr>
        <p:xfrm>
          <a:off x="1952486" y="1113183"/>
          <a:ext cx="9497391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0493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C657D4D-BACA-4BD5-96B4-0E836E133ED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680" y="457201"/>
            <a:ext cx="7447720" cy="55857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4953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AEB6666-D4FC-4F60-9B80-E8F8538700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875" y="185531"/>
            <a:ext cx="8279429" cy="62095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29554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Single Corner Rounded 8">
            <a:extLst>
              <a:ext uri="{FF2B5EF4-FFF2-40B4-BE49-F238E27FC236}">
                <a16:creationId xmlns:a16="http://schemas.microsoft.com/office/drawing/2014/main" id="{4FBC7BF7-F22E-4D46-B935-970CB8E9595B}"/>
              </a:ext>
            </a:extLst>
          </p:cNvPr>
          <p:cNvSpPr/>
          <p:nvPr/>
        </p:nvSpPr>
        <p:spPr>
          <a:xfrm>
            <a:off x="1550503" y="742122"/>
            <a:ext cx="8521148" cy="170107"/>
          </a:xfrm>
          <a:prstGeom prst="round1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B5BC72-F64A-4A53-9BB9-B287A59D9A01}"/>
              </a:ext>
            </a:extLst>
          </p:cNvPr>
          <p:cNvSpPr txBox="1"/>
          <p:nvPr/>
        </p:nvSpPr>
        <p:spPr>
          <a:xfrm>
            <a:off x="1577009" y="212035"/>
            <a:ext cx="4055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400" b="1" dirty="0"/>
              <a:t>GAYA KEPEMIMPINAN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A53A272-BCEB-47C5-8205-E0171E8B39AD}"/>
              </a:ext>
            </a:extLst>
          </p:cNvPr>
          <p:cNvCxnSpPr>
            <a:cxnSpLocks/>
          </p:cNvCxnSpPr>
          <p:nvPr/>
        </p:nvCxnSpPr>
        <p:spPr>
          <a:xfrm>
            <a:off x="6424000" y="905813"/>
            <a:ext cx="0" cy="5918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E55EF4C-905E-4B1C-8A5D-F4C59EEB8D7B}"/>
              </a:ext>
            </a:extLst>
          </p:cNvPr>
          <p:cNvSpPr txBox="1"/>
          <p:nvPr/>
        </p:nvSpPr>
        <p:spPr>
          <a:xfrm>
            <a:off x="1577029" y="971805"/>
            <a:ext cx="464158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i="0" u="sng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Otokratis</a:t>
            </a:r>
            <a:r>
              <a:rPr lang="en-ID" b="1" i="0" u="sng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</a:p>
          <a:p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Cirinya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mengambil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keputusan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tanpa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konsultasi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pada orang lain,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mengharapkan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kepatuhan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orang lain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melaksanakan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kebijakan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sudah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ditetapkannya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. </a:t>
            </a:r>
          </a:p>
          <a:p>
            <a:pPr marL="342900" indent="-342900">
              <a:buAutoNum type="arabicPeriod"/>
            </a:pP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Tidak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sesuai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dengan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lingkungan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kerja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TQM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tidak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efektif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dalam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jangka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waktu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panjang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.</a:t>
            </a:r>
            <a:endParaRPr lang="en-ID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6E5C79-4627-4F1C-BF3A-4ABD68CEC0CE}"/>
              </a:ext>
            </a:extLst>
          </p:cNvPr>
          <p:cNvSpPr txBox="1"/>
          <p:nvPr/>
        </p:nvSpPr>
        <p:spPr>
          <a:xfrm>
            <a:off x="6553217" y="4163049"/>
            <a:ext cx="418767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i="0" u="sng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Demokratis</a:t>
            </a:r>
            <a:r>
              <a:rPr lang="en-ID" b="1" i="0" u="sng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</a:p>
          <a:p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Cirinya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melibatkan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orang lain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dalam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mengambil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sebuah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kebijakan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Tidak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sesuai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dengan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lingkungan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kerja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TQM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terlalu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kompromistis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keputusan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yang paling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disukai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tidak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selalu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merupakan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keputusan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terbaik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.</a:t>
            </a:r>
            <a:endParaRPr lang="en-ID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6F7BE7-7BD6-44CE-A89C-41B2381A3367}"/>
              </a:ext>
            </a:extLst>
          </p:cNvPr>
          <p:cNvCxnSpPr/>
          <p:nvPr/>
        </p:nvCxnSpPr>
        <p:spPr>
          <a:xfrm>
            <a:off x="1046921" y="4094773"/>
            <a:ext cx="902473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FD16AE72-BC70-4ABB-83D6-586108774845}"/>
              </a:ext>
            </a:extLst>
          </p:cNvPr>
          <p:cNvSpPr txBox="1"/>
          <p:nvPr/>
        </p:nvSpPr>
        <p:spPr>
          <a:xfrm>
            <a:off x="6553217" y="905813"/>
            <a:ext cx="55526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sz="2000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 </a:t>
            </a:r>
            <a:r>
              <a:rPr lang="en-ID" b="1" i="0" u="sng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Partisipatif</a:t>
            </a:r>
            <a:r>
              <a:rPr lang="en-ID" b="1" i="0" u="sng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(</a:t>
            </a:r>
            <a:r>
              <a:rPr lang="en-ID" b="1" i="0" u="sng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terbuka</a:t>
            </a:r>
            <a:r>
              <a:rPr lang="en-ID" b="1" i="0" u="sng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en-ID" b="1" i="0" u="sng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bebas</a:t>
            </a:r>
            <a:r>
              <a:rPr lang="en-ID" b="1" i="0" u="sng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, non directive)</a:t>
            </a:r>
          </a:p>
          <a:p>
            <a:r>
              <a:rPr lang="en-ID" sz="1600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sz="1600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Cirinya</a:t>
            </a:r>
            <a:r>
              <a:rPr lang="en-ID" sz="1600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: </a:t>
            </a:r>
          </a:p>
          <a:p>
            <a:pPr marL="342900" indent="-342900">
              <a:buAutoNum type="arabicPeriod"/>
            </a:pP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sedikit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memegang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kendali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dalam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proses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pengambilan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keputusan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menyajikan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informasi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ttg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suatu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masalah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dan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memberikan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kesempatan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pada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anggota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tim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mengembangkan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strategi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pemecahan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masalah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Sesuai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dengan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lingkungan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kerja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TQM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pemimpin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mengarahkan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pada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tujuan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ada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asumsi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bahwa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karyawan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siap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menerima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tanggung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jawab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solusi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&amp; strategi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dalam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memecahkan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masalah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.</a:t>
            </a:r>
            <a:endParaRPr lang="en-ID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8DAC84-ADE8-4A0A-B87F-86050614998A}"/>
              </a:ext>
            </a:extLst>
          </p:cNvPr>
          <p:cNvSpPr txBox="1"/>
          <p:nvPr/>
        </p:nvSpPr>
        <p:spPr>
          <a:xfrm>
            <a:off x="1451104" y="4060344"/>
            <a:ext cx="517828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D" b="1" i="0" u="sng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Berorientasi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</a:p>
          <a:p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Ciri</a:t>
            </a:r>
            <a:r>
              <a:rPr lang="en-ID" dirty="0" err="1">
                <a:solidFill>
                  <a:srgbClr val="212529"/>
                </a:solidFill>
                <a:latin typeface="Roboto" panose="020B0604020202020204" pitchFamily="2" charset="0"/>
              </a:rPr>
              <a:t>nya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:</a:t>
            </a:r>
          </a:p>
          <a:p>
            <a:pPr marL="342900" indent="-342900">
              <a:buAutoNum type="arabicPeriod"/>
            </a:pP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fokus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pada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tujuan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ada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bersifat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kaku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pembahasan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strategi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hanya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untuk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masalah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dapat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menghasilkan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kontribusi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nyata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dan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dapat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diukur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.</a:t>
            </a:r>
          </a:p>
          <a:p>
            <a:pPr marL="342900" indent="-342900">
              <a:buAutoNum type="arabicPeriod"/>
            </a:pP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Tidak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sesuai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dengan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lingkungan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kerja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TQM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terlalu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sempit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,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sering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fokus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pada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perhatian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 yang </a:t>
            </a:r>
            <a:r>
              <a:rPr lang="en-ID" b="0" i="0" dirty="0" err="1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keliru</a:t>
            </a:r>
            <a:r>
              <a:rPr lang="en-ID" b="0" i="0" dirty="0">
                <a:solidFill>
                  <a:srgbClr val="212529"/>
                </a:solidFill>
                <a:effectLst/>
                <a:latin typeface="Roboto" panose="020B0604020202020204" pitchFamily="2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843205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EF853AC-B595-48DA-9C38-043DE7D94D49}"/>
              </a:ext>
            </a:extLst>
          </p:cNvPr>
          <p:cNvSpPr/>
          <p:nvPr/>
        </p:nvSpPr>
        <p:spPr>
          <a:xfrm>
            <a:off x="1696277" y="198782"/>
            <a:ext cx="6109253" cy="46382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DF5FFA-8274-4595-8F13-43D16E747CAF}"/>
              </a:ext>
            </a:extLst>
          </p:cNvPr>
          <p:cNvSpPr txBox="1"/>
          <p:nvPr/>
        </p:nvSpPr>
        <p:spPr>
          <a:xfrm>
            <a:off x="1802296" y="185530"/>
            <a:ext cx="6003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Menurut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Henry Mintzberg, Peran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ID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000" b="1" dirty="0"/>
          </a:p>
        </p:txBody>
      </p:sp>
      <p:sp>
        <p:nvSpPr>
          <p:cNvPr id="4" name="Callout: Up Arrow 3">
            <a:extLst>
              <a:ext uri="{FF2B5EF4-FFF2-40B4-BE49-F238E27FC236}">
                <a16:creationId xmlns:a16="http://schemas.microsoft.com/office/drawing/2014/main" id="{711CDD28-7A7B-4666-BB93-4D95FB5BEA2C}"/>
              </a:ext>
            </a:extLst>
          </p:cNvPr>
          <p:cNvSpPr/>
          <p:nvPr/>
        </p:nvSpPr>
        <p:spPr>
          <a:xfrm>
            <a:off x="1696277" y="728869"/>
            <a:ext cx="9210261" cy="1736035"/>
          </a:xfrm>
          <a:prstGeom prst="upArrowCallout">
            <a:avLst/>
          </a:prstGeom>
          <a:solidFill>
            <a:schemeClr val="dk1">
              <a:alpha val="50000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1712F6-DB7A-4BEA-A539-1EED7F3CEB4C}"/>
              </a:ext>
            </a:extLst>
          </p:cNvPr>
          <p:cNvSpPr txBox="1"/>
          <p:nvPr/>
        </p:nvSpPr>
        <p:spPr>
          <a:xfrm>
            <a:off x="1762541" y="1436755"/>
            <a:ext cx="8733182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Peran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hubungan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antar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perorangan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kasus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fungsinya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pemimpin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yang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dicontoh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pembangun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pelatih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direktur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mentor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konsultasi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6" name="Callout: Up Arrow 5">
            <a:extLst>
              <a:ext uri="{FF2B5EF4-FFF2-40B4-BE49-F238E27FC236}">
                <a16:creationId xmlns:a16="http://schemas.microsoft.com/office/drawing/2014/main" id="{2BBA8232-3825-4D7E-8677-4DD42717C07F}"/>
              </a:ext>
            </a:extLst>
          </p:cNvPr>
          <p:cNvSpPr/>
          <p:nvPr/>
        </p:nvSpPr>
        <p:spPr>
          <a:xfrm>
            <a:off x="1696277" y="2574493"/>
            <a:ext cx="9210261" cy="1709013"/>
          </a:xfrm>
          <a:prstGeom prst="upArrowCallout">
            <a:avLst/>
          </a:prstGeom>
          <a:solidFill>
            <a:srgbClr val="717272"/>
          </a:solidFill>
          <a:ln>
            <a:solidFill>
              <a:srgbClr val="5B5C5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03B3EE-D664-4F1C-A035-0418D45B6112}"/>
              </a:ext>
            </a:extLst>
          </p:cNvPr>
          <p:cNvSpPr txBox="1"/>
          <p:nvPr/>
        </p:nvSpPr>
        <p:spPr>
          <a:xfrm>
            <a:off x="2040835" y="3381829"/>
            <a:ext cx="8733182" cy="964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Fungsi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Peran informal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monitor,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penyebar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informasi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juru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bicara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000" dirty="0">
              <a:solidFill>
                <a:schemeClr val="bg1"/>
              </a:solidFill>
            </a:endParaRPr>
          </a:p>
        </p:txBody>
      </p:sp>
      <p:sp>
        <p:nvSpPr>
          <p:cNvPr id="10" name="Callout: Up Arrow 9">
            <a:extLst>
              <a:ext uri="{FF2B5EF4-FFF2-40B4-BE49-F238E27FC236}">
                <a16:creationId xmlns:a16="http://schemas.microsoft.com/office/drawing/2014/main" id="{4946F692-E3E3-4868-AA2D-B71810801E21}"/>
              </a:ext>
            </a:extLst>
          </p:cNvPr>
          <p:cNvSpPr/>
          <p:nvPr/>
        </p:nvSpPr>
        <p:spPr>
          <a:xfrm>
            <a:off x="1722782" y="4519307"/>
            <a:ext cx="9369288" cy="1596888"/>
          </a:xfrm>
          <a:prstGeom prst="upArrowCallout">
            <a:avLst/>
          </a:prstGeom>
          <a:solidFill>
            <a:srgbClr val="717272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56099E1-5B75-4946-AB7B-83CB6C070397}"/>
              </a:ext>
            </a:extLst>
          </p:cNvPr>
          <p:cNvSpPr txBox="1"/>
          <p:nvPr/>
        </p:nvSpPr>
        <p:spPr>
          <a:xfrm>
            <a:off x="1855304" y="5090842"/>
            <a:ext cx="9051234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c. Peran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Pembuat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keputusan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berfungsi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sebagai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pengusaha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penanganan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sumber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alokasi</a:t>
            </a:r>
            <a:r>
              <a:rPr lang="en-US" sz="20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dan </a:t>
            </a:r>
            <a:r>
              <a:rPr lang="en-US" sz="20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negosiator</a:t>
            </a:r>
            <a:endParaRPr lang="en-ID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75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1C869B2-E001-4E69-B682-AAE23A79F512}"/>
              </a:ext>
            </a:extLst>
          </p:cNvPr>
          <p:cNvSpPr/>
          <p:nvPr/>
        </p:nvSpPr>
        <p:spPr>
          <a:xfrm>
            <a:off x="1855304" y="225288"/>
            <a:ext cx="4240696" cy="44394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DC8091-04EA-4664-981A-6AE2BF70E33E}"/>
              </a:ext>
            </a:extLst>
          </p:cNvPr>
          <p:cNvSpPr txBox="1"/>
          <p:nvPr/>
        </p:nvSpPr>
        <p:spPr>
          <a:xfrm>
            <a:off x="2001078" y="238539"/>
            <a:ext cx="53273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18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  <p:sp>
        <p:nvSpPr>
          <p:cNvPr id="4" name="Flowchart: Terminator 3">
            <a:extLst>
              <a:ext uri="{FF2B5EF4-FFF2-40B4-BE49-F238E27FC236}">
                <a16:creationId xmlns:a16="http://schemas.microsoft.com/office/drawing/2014/main" id="{9C11494C-9F82-45EA-A99D-992AE7D3A84E}"/>
              </a:ext>
            </a:extLst>
          </p:cNvPr>
          <p:cNvSpPr/>
          <p:nvPr/>
        </p:nvSpPr>
        <p:spPr>
          <a:xfrm>
            <a:off x="1272209" y="1175121"/>
            <a:ext cx="10721008" cy="5013644"/>
          </a:xfrm>
          <a:prstGeom prst="flowChartTerminator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18DF8-10F8-4FD7-AC0A-C5A9232137AE}"/>
              </a:ext>
            </a:extLst>
          </p:cNvPr>
          <p:cNvSpPr txBox="1"/>
          <p:nvPr/>
        </p:nvSpPr>
        <p:spPr>
          <a:xfrm>
            <a:off x="2001078" y="1546404"/>
            <a:ext cx="9024730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0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lang="en-US" sz="20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20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Otokritas</a:t>
            </a:r>
            <a:r>
              <a:rPr lang="en-US" sz="20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20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2000" b="1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endParaRPr lang="en-ID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otokritas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kepemimpinan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adalah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teori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seorang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menjalankan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tugasnya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bekerja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tanpa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menerima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saran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dari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pemerintah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diberikan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satu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arah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saja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artinya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bawahan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tidak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diperkenankan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membantah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mengkritik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bahkan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bertanya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Cara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biasanya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terjadi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organisasi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militer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terutama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dalam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diperlukan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dramatisir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keadaan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bagaimana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berjasanya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pimpinan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setelah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beberapa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waktu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berlalu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marah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suara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keras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kasar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dan </a:t>
            </a:r>
            <a:r>
              <a:rPr lang="en-US" sz="1800" dirty="0" err="1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lantang</a:t>
            </a:r>
            <a:r>
              <a:rPr lang="en-US" sz="1800" dirty="0">
                <a:solidFill>
                  <a:srgbClr val="2C2625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  <a:spcAft>
                <a:spcPts val="800"/>
              </a:spcAft>
            </a:pPr>
            <a:endParaRPr lang="en-ID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520044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EB8F22"/>
      </a:accent1>
      <a:accent2>
        <a:srgbClr val="CD4223"/>
      </a:accent2>
      <a:accent3>
        <a:srgbClr val="A89374"/>
      </a:accent3>
      <a:accent4>
        <a:srgbClr val="83AA67"/>
      </a:accent4>
      <a:accent5>
        <a:srgbClr val="4FA9C1"/>
      </a:accent5>
      <a:accent6>
        <a:srgbClr val="9390AF"/>
      </a:accent6>
      <a:hlink>
        <a:srgbClr val="EC7220"/>
      </a:hlink>
      <a:folHlink>
        <a:srgbClr val="F09355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429</TotalTime>
  <Words>896</Words>
  <Application>Microsoft Office PowerPoint</Application>
  <PresentationFormat>Widescreen</PresentationFormat>
  <Paragraphs>52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Algerian</vt:lpstr>
      <vt:lpstr>Arial</vt:lpstr>
      <vt:lpstr>Arial Narrow</vt:lpstr>
      <vt:lpstr>Calibri</vt:lpstr>
      <vt:lpstr>Corbel</vt:lpstr>
      <vt:lpstr>Kristen ITC</vt:lpstr>
      <vt:lpstr>Roboto</vt:lpstr>
      <vt:lpstr>Sitka Text</vt:lpstr>
      <vt:lpstr>Times New Roman</vt:lpstr>
      <vt:lpstr>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Kesimpulan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Wiwin Eka Prasmita</dc:creator>
  <cp:lastModifiedBy>Ana Kumalasari, S.A.P., M.A.P.</cp:lastModifiedBy>
  <cp:revision>12</cp:revision>
  <dcterms:created xsi:type="dcterms:W3CDTF">2021-10-07T13:12:16Z</dcterms:created>
  <dcterms:modified xsi:type="dcterms:W3CDTF">2022-02-06T09:16:40Z</dcterms:modified>
</cp:coreProperties>
</file>