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68"/>
  </p:notesMasterIdLst>
  <p:sldIdLst>
    <p:sldId id="351" r:id="rId4"/>
    <p:sldId id="352" r:id="rId5"/>
    <p:sldId id="353" r:id="rId6"/>
    <p:sldId id="354" r:id="rId7"/>
    <p:sldId id="355" r:id="rId8"/>
    <p:sldId id="357" r:id="rId9"/>
    <p:sldId id="356" r:id="rId10"/>
    <p:sldId id="358" r:id="rId11"/>
    <p:sldId id="359" r:id="rId12"/>
    <p:sldId id="360" r:id="rId13"/>
    <p:sldId id="362" r:id="rId14"/>
    <p:sldId id="363" r:id="rId15"/>
    <p:sldId id="364" r:id="rId16"/>
    <p:sldId id="361" r:id="rId17"/>
    <p:sldId id="365" r:id="rId18"/>
    <p:sldId id="329" r:id="rId19"/>
    <p:sldId id="340" r:id="rId20"/>
    <p:sldId id="368" r:id="rId21"/>
    <p:sldId id="369" r:id="rId22"/>
    <p:sldId id="317" r:id="rId23"/>
    <p:sldId id="259" r:id="rId24"/>
    <p:sldId id="260" r:id="rId25"/>
    <p:sldId id="298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66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67" r:id="rId59"/>
    <p:sldId id="299" r:id="rId60"/>
    <p:sldId id="300" r:id="rId61"/>
    <p:sldId id="346" r:id="rId62"/>
    <p:sldId id="302" r:id="rId63"/>
    <p:sldId id="303" r:id="rId64"/>
    <p:sldId id="304" r:id="rId65"/>
    <p:sldId id="305" r:id="rId66"/>
    <p:sldId id="30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7" y="8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880-407A-857F-7F07CEC831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880-407A-857F-7F07CEC8314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0-407A-857F-7F07CEC83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2-4870-B4AC-542D7679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CA3-4AAA-8269-6E089138B0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CA3-4AAA-8269-6E089138B06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A3-4AAA-8269-6E089138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F19-45C7-8C65-A161AF4D271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19-45C7-8C65-A161AF4D271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9-45C7-8C65-A161AF4D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01-4F00-B689-F4D59C7833D7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1-4F00-B689-F4D59C783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1-4F00-B689-F4D59C7833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01-4F00-B689-F4D59C78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2-4831-8AF0-22FF3B7933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2-4831-8AF0-22FF3B79331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2-4831-8AF0-22FF3B793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1-4F02-BD2E-862944E4E8D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1-4F02-BD2E-862944E4E8D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1-4F02-BD2E-862944E4E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E-4023-9F09-505CCBA21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2-49A2-9908-A48A7ADC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2-45B3-8A12-FB0A95033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052954-6FE6-FC55-03C5-F07B992CC6E1}"/>
              </a:ext>
            </a:extLst>
          </p:cNvPr>
          <p:cNvSpPr/>
          <p:nvPr/>
        </p:nvSpPr>
        <p:spPr>
          <a:xfrm>
            <a:off x="5021179" y="0"/>
            <a:ext cx="7170821" cy="6858000"/>
          </a:xfrm>
          <a:prstGeom prst="rect">
            <a:avLst/>
          </a:prstGeom>
          <a:solidFill>
            <a:schemeClr val="dk1"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695404" y="1365844"/>
            <a:ext cx="6096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</a:rPr>
              <a:t>EVALUASI KERJA &amp; KOMPENSASI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695405" y="4419601"/>
            <a:ext cx="6095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Rio Candra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Pratama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S.Psi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M.Psi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Psikolog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DEF6F-9E15-748A-AF0E-F96AF415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324556"/>
            <a:ext cx="11213442" cy="62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4D18B-8AC4-C36A-E386-2EFEE30B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5" y="237848"/>
            <a:ext cx="10662534" cy="64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6F902-C0AF-877A-666F-1F590CEB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01" y="227836"/>
            <a:ext cx="10534198" cy="6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850CF-3A5E-DBC2-CE4B-9AEE1FC4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8" y="207257"/>
            <a:ext cx="10582324" cy="64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411630"/>
            <a:ext cx="96573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HR Score Card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Framefork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72995-95C5-207E-D2FB-63FA0410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3" y="271452"/>
            <a:ext cx="10816212" cy="63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503599"/>
            <a:ext cx="96573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PENGEMBANGAN SISTEM EVALUASI KINERJA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E278-352E-B82A-D917-373BD7D84331}"/>
              </a:ext>
            </a:extLst>
          </p:cNvPr>
          <p:cNvSpPr txBox="1"/>
          <p:nvPr/>
        </p:nvSpPr>
        <p:spPr>
          <a:xfrm>
            <a:off x="5205667" y="2384083"/>
            <a:ext cx="61441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v-SE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Program untuk meningkatkan efektivitas kinerja dengan mengintegrasikan keinginan individu akan perkembangan tujuan perusahaan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FC7B3-6F00-0384-0696-89633B89FAF6}"/>
              </a:ext>
            </a:extLst>
          </p:cNvPr>
          <p:cNvSpPr txBox="1"/>
          <p:nvPr/>
        </p:nvSpPr>
        <p:spPr>
          <a:xfrm>
            <a:off x="457202" y="2384083"/>
            <a:ext cx="3168315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APA TU?</a:t>
            </a:r>
          </a:p>
          <a:p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JENISNYA?</a:t>
            </a:r>
          </a:p>
          <a:p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TUJUANNYA?</a:t>
            </a:r>
          </a:p>
          <a:p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TEKNIKNYA?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7DFCE-DA97-573C-4BBA-3E02B9CCCAE3}"/>
              </a:ext>
            </a:extLst>
          </p:cNvPr>
          <p:cNvSpPr txBox="1"/>
          <p:nvPr/>
        </p:nvSpPr>
        <p:spPr>
          <a:xfrm>
            <a:off x="5205666" y="3399746"/>
            <a:ext cx="61441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Pengembangan Organisasi</a:t>
            </a:r>
          </a:p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Pengembangan SDM</a:t>
            </a:r>
          </a:p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Pengembangan Manajemen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A2E5-3C99-C5BD-9299-3CC89C50EF46}"/>
              </a:ext>
            </a:extLst>
          </p:cNvPr>
          <p:cNvSpPr txBox="1"/>
          <p:nvPr/>
        </p:nvSpPr>
        <p:spPr>
          <a:xfrm>
            <a:off x="6096000" y="4415409"/>
            <a:ext cx="525379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Meningkatkan efisiensi dan efektivitas kerja karyawan dalam mencapai sasaran kerja yang telah ditetapkan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EDE57-68B4-171F-2F09-4A7D22390400}"/>
              </a:ext>
            </a:extLst>
          </p:cNvPr>
          <p:cNvSpPr txBox="1"/>
          <p:nvPr/>
        </p:nvSpPr>
        <p:spPr>
          <a:xfrm>
            <a:off x="6095999" y="5431072"/>
            <a:ext cx="525379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Teknik dengan daftar pertanyaan survey</a:t>
            </a:r>
          </a:p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	Teknik wawancara</a:t>
            </a:r>
          </a:p>
          <a:p>
            <a:pPr algn="r"/>
            <a:r>
              <a:rPr lang="nn-NO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	Teknik Pengamatan langsung</a:t>
            </a:r>
          </a:p>
        </p:txBody>
      </p:sp>
    </p:spTree>
    <p:extLst>
      <p:ext uri="{BB962C8B-B14F-4D97-AF65-F5344CB8AC3E}">
        <p14:creationId xmlns:p14="http://schemas.microsoft.com/office/powerpoint/2010/main" val="150831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C5E1E3-6CFA-4997-BEA1-01D9E529ADB9}"/>
              </a:ext>
            </a:extLst>
          </p:cNvPr>
          <p:cNvGrpSpPr/>
          <p:nvPr/>
        </p:nvGrpSpPr>
        <p:grpSpPr>
          <a:xfrm>
            <a:off x="4408434" y="3328707"/>
            <a:ext cx="2003239" cy="2014755"/>
            <a:chOff x="656084" y="3396711"/>
            <a:chExt cx="3746765" cy="20147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EE30B-60CB-4E84-BDFB-15298E16784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SIFAT KPI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AA1232-8478-4EE3-BFC6-B8E870291F88}"/>
                </a:ext>
              </a:extLst>
            </p:cNvPr>
            <p:cNvSpPr txBox="1"/>
            <p:nvPr/>
          </p:nvSpPr>
          <p:spPr>
            <a:xfrm>
              <a:off x="656084" y="3934138"/>
              <a:ext cx="37467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SCIENTIFIC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MAESURABLE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ACHIEVEABLE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RELIABLE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TIME-BOUND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853953-4C25-4267-9046-D15FD2AAB481}"/>
              </a:ext>
            </a:extLst>
          </p:cNvPr>
          <p:cNvGrpSpPr/>
          <p:nvPr/>
        </p:nvGrpSpPr>
        <p:grpSpPr>
          <a:xfrm>
            <a:off x="596882" y="3328707"/>
            <a:ext cx="2804044" cy="2240457"/>
            <a:chOff x="656084" y="3396711"/>
            <a:chExt cx="5244553" cy="22404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158FAD-EACD-49F9-AA9E-A9BCF01C9D0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DEFINISI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58DA2-9C88-4806-A7C3-EF141A8E3DB6}"/>
                </a:ext>
              </a:extLst>
            </p:cNvPr>
            <p:cNvSpPr txBox="1"/>
            <p:nvPr/>
          </p:nvSpPr>
          <p:spPr>
            <a:xfrm>
              <a:off x="656084" y="3934138"/>
              <a:ext cx="5244553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Landasan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menjaga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agar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perusahaan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tetap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sesuai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visi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>
                  <a:solidFill>
                    <a:schemeClr val="bg1"/>
                  </a:solidFill>
                  <a:cs typeface="Arial" pitchFamily="34" charset="0"/>
                </a:rPr>
                <a:t>misinya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9F7FB9-070D-476E-AEBD-2CAB40C9FA75}"/>
              </a:ext>
            </a:extLst>
          </p:cNvPr>
          <p:cNvSpPr txBox="1"/>
          <p:nvPr/>
        </p:nvSpPr>
        <p:spPr>
          <a:xfrm>
            <a:off x="596882" y="417280"/>
            <a:ext cx="5005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KEY PERFORMANCE INDICATOR (KPI)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21" y="534396"/>
            <a:ext cx="4518544" cy="2012327"/>
          </a:xfrm>
        </p:spPr>
        <p:txBody>
          <a:bodyPr/>
          <a:lstStyle/>
          <a:p>
            <a:r>
              <a:rPr lang="en-US" sz="4000" dirty="0" err="1"/>
              <a:t>Perspektif</a:t>
            </a:r>
            <a:r>
              <a:rPr lang="en-US" sz="4000" dirty="0"/>
              <a:t> </a:t>
            </a:r>
          </a:p>
          <a:p>
            <a:r>
              <a:rPr lang="en-US" sz="4000" dirty="0"/>
              <a:t>KPI </a:t>
            </a:r>
            <a:r>
              <a:rPr lang="en-US" sz="4000" dirty="0" err="1"/>
              <a:t>berdasar</a:t>
            </a:r>
            <a:r>
              <a:rPr lang="en-US" sz="4000" dirty="0"/>
              <a:t> Balance scorecard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CA6AB62E-5C1B-490E-99DF-F2C5D4B5E1C1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D7D3AC-0097-4F88-AB9F-49DB9F5BCA96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6331EAC-5AD3-4ED7-8EC6-A38A412EE05C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A6C564-DE7D-4550-A893-E8CCCFF5BAF9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E1A767-B5F4-4A64-BAC1-F9340AEB787B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125E18-2F0B-439F-B478-3D8E76EC3780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FF7DC4-19E8-47DF-8885-6AFE9A66693D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EDE62E4B-63D0-47B6-BEDC-2EE0BF909B9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DC8851-D13D-4A68-82E0-0C2F298E8C3B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D98CF-116B-4991-95A5-85242269A6AA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520C9-A007-4686-AA6B-276D33D161F1}"/>
              </a:ext>
            </a:extLst>
          </p:cNvPr>
          <p:cNvSpPr txBox="1"/>
          <p:nvPr/>
        </p:nvSpPr>
        <p:spPr>
          <a:xfrm>
            <a:off x="6077542" y="2546723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098A2-4F56-431D-9032-FA38708C7346}"/>
              </a:ext>
            </a:extLst>
          </p:cNvPr>
          <p:cNvSpPr txBox="1"/>
          <p:nvPr/>
        </p:nvSpPr>
        <p:spPr>
          <a:xfrm>
            <a:off x="8530319" y="1824630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896CA304-F740-4502-A019-BECC77D1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266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KEUANGAN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86690E0A-2832-4EE1-A512-C2846314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4227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PELANGGAN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7467107C-D435-4F30-9A74-41072B3D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112" y="3050879"/>
            <a:ext cx="1170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INTERNAL PROCESS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31206506-6768-4FEC-9C93-08986D16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382350"/>
            <a:ext cx="1170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LEARNING &amp; DEV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6D7AFC-A451-4CA2-B544-4C20A280E7D2}"/>
              </a:ext>
            </a:extLst>
          </p:cNvPr>
          <p:cNvSpPr txBox="1"/>
          <p:nvPr/>
        </p:nvSpPr>
        <p:spPr>
          <a:xfrm>
            <a:off x="6095999" y="4024958"/>
            <a:ext cx="340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SIX SIGMA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DIFOTAI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INVENTORY SRINK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PROJECT SCHEDULE VARIANCE(PSV)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PROJECT COST VARIANCE (PCV)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ROMI, DLL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1DF6B-F6AF-4A1F-9A44-25E42351DA35}"/>
              </a:ext>
            </a:extLst>
          </p:cNvPr>
          <p:cNvSpPr txBox="1"/>
          <p:nvPr/>
        </p:nvSpPr>
        <p:spPr>
          <a:xfrm>
            <a:off x="955498" y="5153526"/>
            <a:ext cx="25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NET PROFIT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 PROIT MARGIN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GROSS PROFIT MARGIN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EBITDA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REVENUE GROWTH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ROA, DLL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7D944-DD0C-4B9E-AECC-ACF39D72730C}"/>
              </a:ext>
            </a:extLst>
          </p:cNvPr>
          <p:cNvSpPr txBox="1"/>
          <p:nvPr/>
        </p:nvSpPr>
        <p:spPr>
          <a:xfrm>
            <a:off x="3765922" y="4486969"/>
            <a:ext cx="2478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NET PROMOTOR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RETENTION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SATISFACTION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PROFITABILITY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LIVETIME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TURNOVER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CUST COMPLAIN, DLL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206DC3-6524-4AB8-B164-7A6E4AB18C9C}"/>
              </a:ext>
            </a:extLst>
          </p:cNvPr>
          <p:cNvSpPr txBox="1"/>
          <p:nvPr/>
        </p:nvSpPr>
        <p:spPr>
          <a:xfrm>
            <a:off x="8176587" y="3170364"/>
            <a:ext cx="2478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MARKET GROWTH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SALES CYCLE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CONRACT VALUE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BRAND EQUITY\RELATIVE MARKET SHARE, DLL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6378388A-9244-4002-9C41-8F342887C890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9A70F-B6FE-17DE-6064-E3951FB2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" t="27602" r="4211"/>
          <a:stretch/>
        </p:blipFill>
        <p:spPr>
          <a:xfrm>
            <a:off x="874294" y="344805"/>
            <a:ext cx="10443411" cy="61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7A59B8-D90F-4AD8-8AC8-BE899CC940EE}"/>
              </a:ext>
            </a:extLst>
          </p:cNvPr>
          <p:cNvSpPr txBox="1"/>
          <p:nvPr/>
        </p:nvSpPr>
        <p:spPr>
          <a:xfrm>
            <a:off x="5831677" y="3429000"/>
            <a:ext cx="5588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“TO BE </a:t>
            </a:r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HAPPY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IS YOUR </a:t>
            </a:r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OWN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RESPONSIBILITY, DON’T SEEK IT, </a:t>
            </a:r>
            <a:r>
              <a:rPr lang="en-US" altLang="ko-KR" sz="3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MAKE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 IT”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0A9DA-897F-4F8E-9DBD-E76D9EEF6892}"/>
              </a:ext>
            </a:extLst>
          </p:cNvPr>
          <p:cNvSpPr/>
          <p:nvPr/>
        </p:nvSpPr>
        <p:spPr>
          <a:xfrm>
            <a:off x="9845033" y="3130161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1120676"/>
            <a:ext cx="965734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“GAGAL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bukanlah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ketika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anda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tidak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berhasil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mencapai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sesuatu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gagal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aalah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anda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memutuskan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untuk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BERHENTI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mengejar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tujuan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FCB4D4-6BC7-4808-B8B0-308B01268A7D}"/>
              </a:ext>
            </a:extLst>
          </p:cNvPr>
          <p:cNvSpPr txBox="1"/>
          <p:nvPr/>
        </p:nvSpPr>
        <p:spPr>
          <a:xfrm>
            <a:off x="681037" y="632145"/>
            <a:ext cx="20461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DISKUSI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BA15-1AFE-41F4-B282-F4CA06AB1D3A}"/>
              </a:ext>
            </a:extLst>
          </p:cNvPr>
          <p:cNvSpPr txBox="1"/>
          <p:nvPr/>
        </p:nvSpPr>
        <p:spPr>
          <a:xfrm>
            <a:off x="1704098" y="1352666"/>
            <a:ext cx="4930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DARI VIDEO YANG TELAH ANDA LIHAT TERKAIT KPPI DAN PENYUSUNAN KPI, SUSUNLAH KPI UNTUK SDM DENGAN JABATAN SELAIN YANG TELAH DICONTOHKAN DI VIDEO</a:t>
            </a:r>
          </a:p>
          <a:p>
            <a:pPr algn="r"/>
            <a:b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KERJAKAN  SEKARANG, TAK TUNGGU..</a:t>
            </a:r>
          </a:p>
          <a:p>
            <a:pPr algn="r"/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DISKUSI INI JADI NILAI KUIS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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D90E28-FC0D-4C08-B0B7-5FE31526350E}"/>
              </a:ext>
            </a:extLst>
          </p:cNvPr>
          <p:cNvCxnSpPr>
            <a:cxnSpLocks/>
          </p:cNvCxnSpPr>
          <p:nvPr/>
        </p:nvCxnSpPr>
        <p:spPr>
          <a:xfrm flipV="1">
            <a:off x="913873" y="3818259"/>
            <a:ext cx="10392508" cy="7033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E2815080-4736-4E11-B706-B401064672AE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4B47D2-ABAA-4238-9393-9764CCB98911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635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7904EE-7A73-408E-9AE6-28F4B173947F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15B33DB1-7100-440A-8609-B0A75A61DE0F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889639-2B33-4806-8735-F720C8A72D7E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635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CF9173-B0D7-4E20-8B02-6C5D15E41B8A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08A0AB13-FABC-4ABA-AC53-A849379EA3F8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0FA1A4-F965-40CF-BD30-3458BA280085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635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7B0A68-6608-4CE0-A5DA-A6375E91DF8C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428E817D-2112-40D2-AC6B-90FCCB45FB54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CD2C2E-37B1-49B1-BE7F-B4997F8DC3BC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63500">
              <a:solidFill>
                <a:schemeClr val="accent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2CEFFB-3183-46E7-9FBB-AAAEB774E0FD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8351D83C-BA82-4F0E-A243-1A6DCC53AF4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FCDACE-E5C4-486F-8408-CCBA40758B2D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635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295865-4756-4377-A86C-A971340B176B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BA49BB-C226-485E-A16B-5226E4EF1955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A93BFA-22C7-433D-9A14-3A9FC3A16C21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FBA767-418F-4452-A449-E7DFC334C49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D257E5-F8E6-420D-99DC-601B609ED03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1C3DDC9-066D-49F6-B92C-CDC032D4B85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951685-1757-4341-B79F-19615D715095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A681A7-63A7-4079-B138-7805540560C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858278-79CD-4A13-B613-3845F4F832A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DB78FB8-4471-46DB-AF0D-1B5369237FE7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57F4B7-7254-4A2E-B1FB-A07CEBEA1D76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2DF45E-DA64-43DC-9398-3B55F40A485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4805C9-313C-4BFD-9336-BE0983E11B2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D06546-730A-4D4B-9E1F-CDC5ACCB9678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C53388-2587-4C73-B5A3-9766C682A69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23CA77-062A-461E-99DE-B5B5E046BB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6068F59-01CB-4FAC-BB57-85890E4357D3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5F07AE-6281-4B38-BC87-590341865704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69E13C-1336-49F6-A73E-ECF047413D7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D1A0C2-1AAD-4E36-A334-4E448E88164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AA3B2A8-396D-4260-B526-CAAEF9B44214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86CE8DB-BCB9-494B-935E-F89FDEB2F5F9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A103457-ECCA-4862-B4FD-1F9E73B7BB99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5C0DC1E-20C8-47AF-8D57-1DEF8C199940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9663A2E-EC43-4EDB-91F7-D8B7E0A9364B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09FE1F83-64D8-4B27-BA05-AA88D63B3788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B6F68A-8D25-4C30-8FB4-9A86C5D1056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255697-85EE-4C7F-A47A-B0F020197BD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FEEB08-6777-475C-B7B0-1D59913F20D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8D5C94-E1D9-455A-8B50-42E3224AB35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A105B-C524-4ABB-A20B-9BA7AE0E911F}"/>
              </a:ext>
            </a:extLst>
          </p:cNvPr>
          <p:cNvSpPr/>
          <p:nvPr/>
        </p:nvSpPr>
        <p:spPr>
          <a:xfrm>
            <a:off x="903868" y="4768477"/>
            <a:ext cx="2494800" cy="129594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181E1-51ED-4B97-86B2-08EB249BBE57}"/>
              </a:ext>
            </a:extLst>
          </p:cNvPr>
          <p:cNvSpPr/>
          <p:nvPr/>
        </p:nvSpPr>
        <p:spPr>
          <a:xfrm>
            <a:off x="3526102" y="4768477"/>
            <a:ext cx="2494800" cy="129594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09AEFE-F842-4F88-A5B4-0E1849586AD3}"/>
              </a:ext>
            </a:extLst>
          </p:cNvPr>
          <p:cNvSpPr/>
          <p:nvPr/>
        </p:nvSpPr>
        <p:spPr>
          <a:xfrm>
            <a:off x="6144318" y="4768477"/>
            <a:ext cx="2494800" cy="129594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A0553-521F-4DCA-AC0E-BF95319C13D1}"/>
              </a:ext>
            </a:extLst>
          </p:cNvPr>
          <p:cNvSpPr/>
          <p:nvPr/>
        </p:nvSpPr>
        <p:spPr>
          <a:xfrm>
            <a:off x="8769831" y="4768477"/>
            <a:ext cx="2494800" cy="12959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303B7A-36F6-4826-A72B-540B7BA47CEB}"/>
              </a:ext>
            </a:extLst>
          </p:cNvPr>
          <p:cNvGrpSpPr/>
          <p:nvPr/>
        </p:nvGrpSpPr>
        <p:grpSpPr>
          <a:xfrm>
            <a:off x="161411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A11BB09-3662-40E7-8184-2A1AEB02A42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C46DC2FB-4A14-4C83-8789-77C88AC517E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2ED63EC-E7B8-4A0D-89FE-BD7D0F9F31C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29527-97D3-49FD-982F-A1D5A410180F}"/>
              </a:ext>
            </a:extLst>
          </p:cNvPr>
          <p:cNvGrpSpPr/>
          <p:nvPr/>
        </p:nvGrpSpPr>
        <p:grpSpPr>
          <a:xfrm>
            <a:off x="1287172" y="4888489"/>
            <a:ext cx="1728192" cy="537625"/>
            <a:chOff x="3116982" y="2780928"/>
            <a:chExt cx="1728192" cy="537625"/>
          </a:xfrm>
        </p:grpSpPr>
        <p:sp>
          <p:nvSpPr>
            <p:cNvPr id="24" name="Text Placeholder 22">
              <a:extLst>
                <a:ext uri="{FF2B5EF4-FFF2-40B4-BE49-F238E27FC236}">
                  <a16:creationId xmlns:a16="http://schemas.microsoft.com/office/drawing/2014/main" id="{2C6CE46A-0002-499F-B563-125BE98C5D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5A79EE69-B45D-4718-8270-D8461B42A1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52CCCD-94CD-4A19-8466-A0E9C9DDFC40}"/>
              </a:ext>
            </a:extLst>
          </p:cNvPr>
          <p:cNvGrpSpPr/>
          <p:nvPr/>
        </p:nvGrpSpPr>
        <p:grpSpPr>
          <a:xfrm>
            <a:off x="4236352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D91BF87-F8B7-45BA-8B3A-3180BE65C1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C2F8458E-0087-4F93-AED3-FD96DE7DC39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72A54DF6-AFD7-49F6-8636-B022DAF7ED5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9FF7F2-ADF2-4948-846E-99BE9CDF632A}"/>
              </a:ext>
            </a:extLst>
          </p:cNvPr>
          <p:cNvGrpSpPr/>
          <p:nvPr/>
        </p:nvGrpSpPr>
        <p:grpSpPr>
          <a:xfrm>
            <a:off x="3909406" y="4888489"/>
            <a:ext cx="1728192" cy="537625"/>
            <a:chOff x="3116982" y="2780928"/>
            <a:chExt cx="1728192" cy="537625"/>
          </a:xfrm>
        </p:grpSpPr>
        <p:sp>
          <p:nvSpPr>
            <p:cNvPr id="31" name="Text Placeholder 22">
              <a:extLst>
                <a:ext uri="{FF2B5EF4-FFF2-40B4-BE49-F238E27FC236}">
                  <a16:creationId xmlns:a16="http://schemas.microsoft.com/office/drawing/2014/main" id="{29DBD3B6-CB7E-4AA2-A856-B8434D5F1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23">
              <a:extLst>
                <a:ext uri="{FF2B5EF4-FFF2-40B4-BE49-F238E27FC236}">
                  <a16:creationId xmlns:a16="http://schemas.microsoft.com/office/drawing/2014/main" id="{603D9A73-CF44-4D8C-9DD8-B12FFB11ACB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3407A3-0E36-4AB9-BF50-4E925ACB62BF}"/>
              </a:ext>
            </a:extLst>
          </p:cNvPr>
          <p:cNvGrpSpPr/>
          <p:nvPr/>
        </p:nvGrpSpPr>
        <p:grpSpPr>
          <a:xfrm>
            <a:off x="685456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CDEA497B-338B-4D0F-B9A5-FE23A04975E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3F6096FB-74B9-43B2-9B52-5559CF5679C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FC3C2ECA-2A19-4024-8B0B-937AA68DE03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6836CE-F94E-4B07-AAEF-18B296AAC55C}"/>
              </a:ext>
            </a:extLst>
          </p:cNvPr>
          <p:cNvGrpSpPr/>
          <p:nvPr/>
        </p:nvGrpSpPr>
        <p:grpSpPr>
          <a:xfrm>
            <a:off x="6527622" y="4888489"/>
            <a:ext cx="1728192" cy="537625"/>
            <a:chOff x="3116982" y="2780928"/>
            <a:chExt cx="1728192" cy="537625"/>
          </a:xfrm>
        </p:grpSpPr>
        <p:sp>
          <p:nvSpPr>
            <p:cNvPr id="38" name="Text Placeholder 22">
              <a:extLst>
                <a:ext uri="{FF2B5EF4-FFF2-40B4-BE49-F238E27FC236}">
                  <a16:creationId xmlns:a16="http://schemas.microsoft.com/office/drawing/2014/main" id="{9D68DFF9-0CBF-47AE-8589-526CAC2D26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9" name="Text Placeholder 23">
              <a:extLst>
                <a:ext uri="{FF2B5EF4-FFF2-40B4-BE49-F238E27FC236}">
                  <a16:creationId xmlns:a16="http://schemas.microsoft.com/office/drawing/2014/main" id="{AFF9AA42-80CF-4619-9085-752C74A151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89C84-C188-43FC-89AC-993330AE61E3}"/>
              </a:ext>
            </a:extLst>
          </p:cNvPr>
          <p:cNvGrpSpPr/>
          <p:nvPr/>
        </p:nvGrpSpPr>
        <p:grpSpPr>
          <a:xfrm>
            <a:off x="9480819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92848125-FC30-4907-A814-E4976421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9">
              <a:extLst>
                <a:ext uri="{FF2B5EF4-FFF2-40B4-BE49-F238E27FC236}">
                  <a16:creationId xmlns:a16="http://schemas.microsoft.com/office/drawing/2014/main" id="{DACB81CE-397D-4976-A27D-964BAA51D24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2C6EBD9A-6211-4586-B0F4-D7C760299A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C38FEA-BE0C-4D6C-8128-2FEBA7E31711}"/>
              </a:ext>
            </a:extLst>
          </p:cNvPr>
          <p:cNvGrpSpPr/>
          <p:nvPr/>
        </p:nvGrpSpPr>
        <p:grpSpPr>
          <a:xfrm>
            <a:off x="9153873" y="4888489"/>
            <a:ext cx="1728192" cy="537625"/>
            <a:chOff x="3116982" y="2780928"/>
            <a:chExt cx="1728192" cy="537625"/>
          </a:xfrm>
        </p:grpSpPr>
        <p:sp>
          <p:nvSpPr>
            <p:cNvPr id="45" name="Text Placeholder 22">
              <a:extLst>
                <a:ext uri="{FF2B5EF4-FFF2-40B4-BE49-F238E27FC236}">
                  <a16:creationId xmlns:a16="http://schemas.microsoft.com/office/drawing/2014/main" id="{DAF81DEF-8567-4933-810E-DBFDFC1CF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46" name="Text Placeholder 23">
              <a:extLst>
                <a:ext uri="{FF2B5EF4-FFF2-40B4-BE49-F238E27FC236}">
                  <a16:creationId xmlns:a16="http://schemas.microsoft.com/office/drawing/2014/main" id="{8C5F18F6-69B8-4504-9A3E-6ACC658397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E5E1B-F5F7-4F1E-9348-AEA3A01C1FF8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211872-F7B9-41BA-BFA6-A2FD0DDDDE7E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B462C5-B590-46E7-A120-538B1142245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FE71A2-A059-42F9-A16A-443964548CF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" name="Oval 21">
            <a:extLst>
              <a:ext uri="{FF2B5EF4-FFF2-40B4-BE49-F238E27FC236}">
                <a16:creationId xmlns:a16="http://schemas.microsoft.com/office/drawing/2014/main" id="{0938D308-A78C-4735-934F-4EDB62EDDFC2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A8A842D-5C52-4D70-89D1-20DF822E5148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CB8876E-5B72-492D-A115-BDBF926ED938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5F3C4-A8A0-4A0B-8DE2-48BB1A2EC682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4C4B4-5C73-40B4-8BF4-227CA461FDF7}"/>
              </a:ext>
            </a:extLst>
          </p:cNvPr>
          <p:cNvSpPr txBox="1"/>
          <p:nvPr/>
        </p:nvSpPr>
        <p:spPr>
          <a:xfrm>
            <a:off x="3742886" y="257133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그룹 69">
            <a:extLst>
              <a:ext uri="{FF2B5EF4-FFF2-40B4-BE49-F238E27FC236}">
                <a16:creationId xmlns:a16="http://schemas.microsoft.com/office/drawing/2014/main" id="{2406AE28-C08D-41DD-B48D-24A16D45A1C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13" name="Block Arc 15">
              <a:extLst>
                <a:ext uri="{FF2B5EF4-FFF2-40B4-BE49-F238E27FC236}">
                  <a16:creationId xmlns:a16="http://schemas.microsoft.com/office/drawing/2014/main" id="{C0CCAD77-5B61-4BB7-9C9F-6D98C97F5D0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그룹 81">
              <a:extLst>
                <a:ext uri="{FF2B5EF4-FFF2-40B4-BE49-F238E27FC236}">
                  <a16:creationId xmlns:a16="http://schemas.microsoft.com/office/drawing/2014/main" id="{5E1CFFED-EF22-45A2-B0BE-A8A74979440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15" name="Rounded Rectangle 17">
                <a:extLst>
                  <a:ext uri="{FF2B5EF4-FFF2-40B4-BE49-F238E27FC236}">
                    <a16:creationId xmlns:a16="http://schemas.microsoft.com/office/drawing/2014/main" id="{6551A00D-6BFF-4489-AF4C-F757120E2FB9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그룹 83">
                <a:extLst>
                  <a:ext uri="{FF2B5EF4-FFF2-40B4-BE49-F238E27FC236}">
                    <a16:creationId xmlns:a16="http://schemas.microsoft.com/office/drawing/2014/main" id="{8AE4EAFC-208D-4583-81EF-4AB60058385B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id="{353420F1-9D9E-43DD-91E6-5F3A9ED0F40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01D96CFD-1081-468E-AE0E-CD8587B58ADC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19" name="그룹 86">
            <a:extLst>
              <a:ext uri="{FF2B5EF4-FFF2-40B4-BE49-F238E27FC236}">
                <a16:creationId xmlns:a16="http://schemas.microsoft.com/office/drawing/2014/main" id="{B03DF3FA-586D-4954-95E5-7E2DE5E51DDF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20" name="Block Arc 15">
              <a:extLst>
                <a:ext uri="{FF2B5EF4-FFF2-40B4-BE49-F238E27FC236}">
                  <a16:creationId xmlns:a16="http://schemas.microsoft.com/office/drawing/2014/main" id="{D69C377C-0CB6-4037-B9D2-2BFFCA94F26F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1" name="그룹 88">
              <a:extLst>
                <a:ext uri="{FF2B5EF4-FFF2-40B4-BE49-F238E27FC236}">
                  <a16:creationId xmlns:a16="http://schemas.microsoft.com/office/drawing/2014/main" id="{1C115DB8-C733-4CE0-8F8E-0D32E888C066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A19F6FC1-A87F-452C-BEB0-276F445E502D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3" name="그룹 90">
                <a:extLst>
                  <a:ext uri="{FF2B5EF4-FFF2-40B4-BE49-F238E27FC236}">
                    <a16:creationId xmlns:a16="http://schemas.microsoft.com/office/drawing/2014/main" id="{96033CDD-0C31-484D-B25E-924F9269C3AD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4" name="Rounded Rectangle 12">
                  <a:extLst>
                    <a:ext uri="{FF2B5EF4-FFF2-40B4-BE49-F238E27FC236}">
                      <a16:creationId xmlns:a16="http://schemas.microsoft.com/office/drawing/2014/main" id="{23DAC91A-3A17-4E12-848F-88FEC0A94157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ounded Rectangle 13">
                  <a:extLst>
                    <a:ext uri="{FF2B5EF4-FFF2-40B4-BE49-F238E27FC236}">
                      <a16:creationId xmlns:a16="http://schemas.microsoft.com/office/drawing/2014/main" id="{2E5B8B34-DA3A-437B-BBBE-BDDDCDD48CB6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26" name="그룹 93">
            <a:extLst>
              <a:ext uri="{FF2B5EF4-FFF2-40B4-BE49-F238E27FC236}">
                <a16:creationId xmlns:a16="http://schemas.microsoft.com/office/drawing/2014/main" id="{BD955CC3-0EA2-468A-A7AD-F9F6FD452177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27" name="Block Arc 15">
              <a:extLst>
                <a:ext uri="{FF2B5EF4-FFF2-40B4-BE49-F238E27FC236}">
                  <a16:creationId xmlns:a16="http://schemas.microsoft.com/office/drawing/2014/main" id="{8DA84168-248C-4836-AD6A-37C538B2A70F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8" name="그룹 95">
              <a:extLst>
                <a:ext uri="{FF2B5EF4-FFF2-40B4-BE49-F238E27FC236}">
                  <a16:creationId xmlns:a16="http://schemas.microsoft.com/office/drawing/2014/main" id="{875B91C8-1BCD-4A41-B4F1-5AAFFC9C7FD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0EBA2475-2012-4413-886D-DA78B40A45B7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0" name="그룹 97">
                <a:extLst>
                  <a:ext uri="{FF2B5EF4-FFF2-40B4-BE49-F238E27FC236}">
                    <a16:creationId xmlns:a16="http://schemas.microsoft.com/office/drawing/2014/main" id="{618509B5-D559-47BC-8299-0A8C32D1244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1" name="Rounded Rectangle 12">
                  <a:extLst>
                    <a:ext uri="{FF2B5EF4-FFF2-40B4-BE49-F238E27FC236}">
                      <a16:creationId xmlns:a16="http://schemas.microsoft.com/office/drawing/2014/main" id="{1A1C1459-0E1C-474D-ABF6-4A6C1BD2F84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ounded Rectangle 13">
                  <a:extLst>
                    <a:ext uri="{FF2B5EF4-FFF2-40B4-BE49-F238E27FC236}">
                      <a16:creationId xmlns:a16="http://schemas.microsoft.com/office/drawing/2014/main" id="{61C4EE15-34D1-43B7-BE9C-B8174413B8CA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33" name="그룹 100">
            <a:extLst>
              <a:ext uri="{FF2B5EF4-FFF2-40B4-BE49-F238E27FC236}">
                <a16:creationId xmlns:a16="http://schemas.microsoft.com/office/drawing/2014/main" id="{34F064B2-2523-4F54-85B8-77D914DE0D4E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34" name="Block Arc 15">
              <a:extLst>
                <a:ext uri="{FF2B5EF4-FFF2-40B4-BE49-F238E27FC236}">
                  <a16:creationId xmlns:a16="http://schemas.microsoft.com/office/drawing/2014/main" id="{F4810B8B-B178-4765-8C33-54B42DA8FA96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5" name="그룹 102">
              <a:extLst>
                <a:ext uri="{FF2B5EF4-FFF2-40B4-BE49-F238E27FC236}">
                  <a16:creationId xmlns:a16="http://schemas.microsoft.com/office/drawing/2014/main" id="{C08564B3-8DE8-468B-AE7A-205B0013E0E0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36" name="Rounded Rectangle 17">
                <a:extLst>
                  <a:ext uri="{FF2B5EF4-FFF2-40B4-BE49-F238E27FC236}">
                    <a16:creationId xmlns:a16="http://schemas.microsoft.com/office/drawing/2014/main" id="{2CE919EA-2138-4320-BB17-701D514C510B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104">
                <a:extLst>
                  <a:ext uri="{FF2B5EF4-FFF2-40B4-BE49-F238E27FC236}">
                    <a16:creationId xmlns:a16="http://schemas.microsoft.com/office/drawing/2014/main" id="{A82B2B9D-6BDA-4EE3-9A37-E6841EE4B28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8" name="Rounded Rectangle 12">
                  <a:extLst>
                    <a:ext uri="{FF2B5EF4-FFF2-40B4-BE49-F238E27FC236}">
                      <a16:creationId xmlns:a16="http://schemas.microsoft.com/office/drawing/2014/main" id="{103E8C04-BF83-4866-A660-806AF5A6526B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Rounded Rectangle 13">
                  <a:extLst>
                    <a:ext uri="{FF2B5EF4-FFF2-40B4-BE49-F238E27FC236}">
                      <a16:creationId xmlns:a16="http://schemas.microsoft.com/office/drawing/2014/main" id="{BE959E7D-E26F-443F-BDCB-630F4F0EF19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C2057193-4E5F-4129-BA21-3D75B61127EE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8254BF86-A527-4994-94D0-F9CF0B272C79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2" name="그룹 16">
              <a:extLst>
                <a:ext uri="{FF2B5EF4-FFF2-40B4-BE49-F238E27FC236}">
                  <a16:creationId xmlns:a16="http://schemas.microsoft.com/office/drawing/2014/main" id="{426AB8DE-F306-4D84-82D0-24C1A5DE2BEF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43" name="Rounded Rectangle 12">
                <a:extLst>
                  <a:ext uri="{FF2B5EF4-FFF2-40B4-BE49-F238E27FC236}">
                    <a16:creationId xmlns:a16="http://schemas.microsoft.com/office/drawing/2014/main" id="{BE551502-C6B1-4A4F-8BA2-CA27D0CF5BB1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13">
                <a:extLst>
                  <a:ext uri="{FF2B5EF4-FFF2-40B4-BE49-F238E27FC236}">
                    <a16:creationId xmlns:a16="http://schemas.microsoft.com/office/drawing/2014/main" id="{42C6717C-B1E7-4766-A168-F27E01E49C4B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5" name="그룹 14">
            <a:extLst>
              <a:ext uri="{FF2B5EF4-FFF2-40B4-BE49-F238E27FC236}">
                <a16:creationId xmlns:a16="http://schemas.microsoft.com/office/drawing/2014/main" id="{C876C308-CF74-430C-9903-BBF5264C8674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EF0F689-69D4-42A6-AF2B-961F32DD54CF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자유형: 도형 71">
              <a:extLst>
                <a:ext uri="{FF2B5EF4-FFF2-40B4-BE49-F238E27FC236}">
                  <a16:creationId xmlns:a16="http://schemas.microsoft.com/office/drawing/2014/main" id="{EFCE8852-75B8-4159-AAC0-BAB24C8B3334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E0BD0C-7F04-4ACA-8C2E-FB4EAF47F59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52" name="Trapezoid 33">
                <a:extLst>
                  <a:ext uri="{FF2B5EF4-FFF2-40B4-BE49-F238E27FC236}">
                    <a16:creationId xmlns:a16="http://schemas.microsoft.com/office/drawing/2014/main" id="{612559DA-D794-43F2-8CB6-4F6D9C5F1ECF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C882EEEE-5677-44C0-9A2A-5337BECF9929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Trapezoid 37">
                <a:extLst>
                  <a:ext uri="{FF2B5EF4-FFF2-40B4-BE49-F238E27FC236}">
                    <a16:creationId xmlns:a16="http://schemas.microsoft.com/office/drawing/2014/main" id="{4B956E4A-F9EB-44E5-AF21-C902D64188EA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DC19A5AA-19AA-45B7-B137-A2B2E72042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239B1677-DB40-4FE3-884D-71355EA76E79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A28F000-05F0-4FA2-BF2D-A38C09AB69E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88433D5-6CC4-495C-8726-4989F2ED76DF}"/>
              </a:ext>
            </a:extLst>
          </p:cNvPr>
          <p:cNvSpPr txBox="1"/>
          <p:nvPr/>
        </p:nvSpPr>
        <p:spPr>
          <a:xfrm>
            <a:off x="3742886" y="334950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529083-98FD-4730-9BD5-C0E544BD7648}"/>
              </a:ext>
            </a:extLst>
          </p:cNvPr>
          <p:cNvSpPr txBox="1"/>
          <p:nvPr/>
        </p:nvSpPr>
        <p:spPr>
          <a:xfrm>
            <a:off x="3742886" y="412767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809CB7-9D13-4F5B-921B-B82ABFBFC427}"/>
              </a:ext>
            </a:extLst>
          </p:cNvPr>
          <p:cNvSpPr txBox="1"/>
          <p:nvPr/>
        </p:nvSpPr>
        <p:spPr>
          <a:xfrm>
            <a:off x="3742886" y="4905838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0984E2-A369-4359-A736-4B794ABE03A2}"/>
              </a:ext>
            </a:extLst>
          </p:cNvPr>
          <p:cNvSpPr/>
          <p:nvPr/>
        </p:nvSpPr>
        <p:spPr>
          <a:xfrm>
            <a:off x="960863" y="1769584"/>
            <a:ext cx="4017930" cy="4017930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1711476-8683-4E2C-A4C1-080A42792F9A}"/>
              </a:ext>
            </a:extLst>
          </p:cNvPr>
          <p:cNvSpPr/>
          <p:nvPr/>
        </p:nvSpPr>
        <p:spPr>
          <a:xfrm>
            <a:off x="1780430" y="3155781"/>
            <a:ext cx="2952328" cy="3447419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0DDA658-E8C3-4AF3-8B7F-CBCA8C363488}"/>
              </a:ext>
            </a:extLst>
          </p:cNvPr>
          <p:cNvSpPr/>
          <p:nvPr/>
        </p:nvSpPr>
        <p:spPr>
          <a:xfrm>
            <a:off x="6057922" y="3718212"/>
            <a:ext cx="5195525" cy="2325666"/>
          </a:xfrm>
          <a:prstGeom prst="roundRect">
            <a:avLst>
              <a:gd name="adj" fmla="val 7768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437FF-F4CC-40FD-B08B-1ACF50EA27F6}"/>
              </a:ext>
            </a:extLst>
          </p:cNvPr>
          <p:cNvGrpSpPr/>
          <p:nvPr/>
        </p:nvGrpSpPr>
        <p:grpSpPr>
          <a:xfrm>
            <a:off x="6524322" y="3931588"/>
            <a:ext cx="4262725" cy="1914310"/>
            <a:chOff x="4932040" y="3905316"/>
            <a:chExt cx="3456384" cy="1914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7D1230-AA9E-4016-9A8C-4E720BADC89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B11A27-9D6C-4596-B0B0-C4D732D0BA55}"/>
                </a:ext>
              </a:extLst>
            </p:cNvPr>
            <p:cNvSpPr txBox="1"/>
            <p:nvPr/>
          </p:nvSpPr>
          <p:spPr>
            <a:xfrm>
              <a:off x="4932040" y="3905316"/>
              <a:ext cx="34563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0A06CE-D4EE-492B-9687-7FAD4BB0E79D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792354-FA20-45AE-9D7F-3A7914CD7671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357BB-BE5F-4D0B-B252-F45FAFC22DD5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386E1BB-CDC0-4CFD-A912-C0F4AB46224D}"/>
              </a:ext>
            </a:extLst>
          </p:cNvPr>
          <p:cNvSpPr/>
          <p:nvPr/>
        </p:nvSpPr>
        <p:spPr>
          <a:xfrm>
            <a:off x="9736666" y="1825573"/>
            <a:ext cx="566192" cy="56619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C0C2B-A340-43F2-9ECE-9E7AFB0599C7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11B2F-4836-45B2-8BD2-671E5AC543A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C3E31B-B724-467F-9885-5030100DC8D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13AAA53-CB2E-4056-930C-50FD1916F66E}"/>
              </a:ext>
            </a:extLst>
          </p:cNvPr>
          <p:cNvSpPr/>
          <p:nvPr/>
        </p:nvSpPr>
        <p:spPr>
          <a:xfrm>
            <a:off x="7008503" y="1834466"/>
            <a:ext cx="566192" cy="5661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B12503C-5DC1-4FF8-A7F4-1C2B99B9991E}"/>
              </a:ext>
            </a:extLst>
          </p:cNvPr>
          <p:cNvSpPr/>
          <p:nvPr/>
        </p:nvSpPr>
        <p:spPr>
          <a:xfrm rot="20700000">
            <a:off x="7122964" y="196087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A7525965-DAA6-4EEC-92A5-DFF6C2C722A1}"/>
              </a:ext>
            </a:extLst>
          </p:cNvPr>
          <p:cNvSpPr/>
          <p:nvPr/>
        </p:nvSpPr>
        <p:spPr>
          <a:xfrm>
            <a:off x="9864453" y="194206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77199708-E1FF-4E25-883C-07E247672F72}"/>
              </a:ext>
            </a:extLst>
          </p:cNvPr>
          <p:cNvGrpSpPr/>
          <p:nvPr/>
        </p:nvGrpSpPr>
        <p:grpSpPr>
          <a:xfrm>
            <a:off x="1078074" y="1839424"/>
            <a:ext cx="3831243" cy="3282786"/>
            <a:chOff x="1078070" y="1839423"/>
            <a:chExt cx="3831243" cy="3282786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1AED1EC7-F641-417F-94A5-5FA37E75D4EF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7FEE6EE2-9E41-41B2-A156-AA2E6BFE49FF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84501CA-A670-49D1-94E5-33A2FA47E21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F5F5EACD-85D3-4BDC-9654-92DA39AAD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CA656748-0049-4C53-90E4-40EDE92EDCCD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3B39CEFC-B2CD-4CB9-A749-2C6E1C0F60EE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8B6EE67C-1CAD-49EB-9B38-B47D58E77F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BF5E69DC-EC10-4251-AB78-2CD9DCDD51A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2CDE1E1A-1B8D-41B2-BA53-8E11BA5EB34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FACF4D1B-23A2-498B-9CDF-EE69DB69435E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CC461113-CB11-49E8-AA79-38B22155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148A5517-BC66-4651-81CD-107E11303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C7F4F382-F914-4791-ABE7-92F684293D57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1821C1BB-5A3E-40DF-87DC-B71B8508B20C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8E6EB8F7-A69E-4F7D-8234-002C0D120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2E6AE5FF-BE40-4747-ADCC-9379F3BC7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6415F6CC-0165-4C26-8560-F5200524C7F0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83F28B78-E2E3-48CE-9BF6-9944E9C22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B4B61262-344B-4C64-8AE0-A72F58F53E3C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A007539B-4B17-4C45-9C13-5BB12BA8C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59490771-E16F-43A4-9BB6-1A580B165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CC6EFD5F-062B-4280-AF6D-6B029007C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9EF956D3-708A-4C95-9B24-0F90FAB7E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D4AFDBCA-6E9E-492C-877E-3C4F44807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ADCA471B-5BF8-4A1C-A3EF-FD34EC410946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8ED17485-5C13-4124-8328-B2C76AD917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CBA26C47-E589-42EC-AD15-867ABE320F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A8900906-380E-4CB3-B253-1D4EB9CD9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1AD4DE0F-0F99-4CDC-A538-73B745E47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BF1D54CB-D996-4DE1-8B98-3C9568483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8405E238-B56D-4FA2-AF68-76E54820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F47B8156-D724-4F18-B22B-F0B1C8FD2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BB79B3BB-38AC-43AB-9DA7-795214EAE5BC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C278FE5-BB68-4774-B42F-6D8AB3ADF77D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37663326-8D64-44E3-854B-9DFF7D5BF23A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C189EA27-BC5E-47E3-89D5-F0E4D503EC1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233F9CF-067B-4FAF-A433-0BD396759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777EC5FF-CAA6-45E0-B453-0C16BCAED22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04FFB402-1A10-4D1E-AA32-746956C8A03D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798B5523-44A4-4636-B3C1-8DC10FF70F85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FE2B289D-D2D0-4D52-93F2-E0D3972CECB0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760D3798-189D-4137-AA10-6F650D826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99C0AD23-DAC1-4FFD-BF61-E3749D73E844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3F25BC67-B310-401D-9B8F-FE6FCBD734A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1528A203-1764-4164-8D58-9B31CA3AA86E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E4F5C439-5125-4117-BA74-3F7FEEF7874C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176D34C1-8AFB-42F4-956A-E41D1EBC8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F62B68CA-66D1-4FCD-B5BF-8823F7DE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3778CEEF-74F0-4E13-8092-075623036BB4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B90B59E5-301A-4BBE-B2FD-24D7A18DA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28A547CD-89C9-4DDC-BC85-4456E8FE2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EBA36F36-D5D4-4240-943A-AE233A94E0FA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91E3FF8E-C421-4AAA-8B08-D3B2043D0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3FB3C754-644A-4F06-88D9-893651300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B00EBC20-B115-4DE3-9C4E-0BCC9BEB93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F0C2ACA2-883C-4840-B5A4-B50A508B41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DF217-934A-4E94-9033-9CEA11E5D4C8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2EED-ED47-4504-81A2-FC715B12F523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C54BE-3C45-443F-B97D-4325BC355470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07FD-8C76-4A1C-AC06-6A58C7CE6D17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6E5E312-8932-4032-9B47-448A14FD40BB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43E48AE-3F8C-4C45-B89C-F1D45D713B4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2F4CD-E79C-45FF-AE07-049C00F5ECCF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5FA57-E042-4261-90F5-26BD562FBF7A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C26529-0B67-4108-9D0A-492F5586354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564D63-A7BD-4A28-AD69-6357F04E9BB7}"/>
              </a:ext>
            </a:extLst>
          </p:cNvPr>
          <p:cNvGrpSpPr/>
          <p:nvPr/>
        </p:nvGrpSpPr>
        <p:grpSpPr>
          <a:xfrm flipH="1" flipV="1">
            <a:off x="6578021" y="4002617"/>
            <a:ext cx="4749071" cy="491162"/>
            <a:chOff x="1257824" y="1275027"/>
            <a:chExt cx="5064638" cy="5237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1C7129-7A0C-495A-9522-A6BCA59D21AA}"/>
                </a:ext>
              </a:extLst>
            </p:cNvPr>
            <p:cNvSpPr/>
            <p:nvPr/>
          </p:nvSpPr>
          <p:spPr>
            <a:xfrm>
              <a:off x="1393836" y="1667274"/>
              <a:ext cx="2917803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27090F-CD00-430E-A7C3-0B565F96E261}"/>
                </a:ext>
              </a:extLst>
            </p:cNvPr>
            <p:cNvSpPr/>
            <p:nvPr/>
          </p:nvSpPr>
          <p:spPr>
            <a:xfrm rot="9465174">
              <a:off x="4210894" y="1275027"/>
              <a:ext cx="2111568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39CB50-5385-438E-8F3C-366CDEF7DDCD}"/>
                </a:ext>
              </a:extLst>
            </p:cNvPr>
            <p:cNvSpPr/>
            <p:nvPr/>
          </p:nvSpPr>
          <p:spPr>
            <a:xfrm>
              <a:off x="1257824" y="1606864"/>
              <a:ext cx="191961" cy="191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그룹 91">
            <a:extLst>
              <a:ext uri="{FF2B5EF4-FFF2-40B4-BE49-F238E27FC236}">
                <a16:creationId xmlns:a16="http://schemas.microsoft.com/office/drawing/2014/main" id="{3863CBD8-419B-4C68-A0BF-EB6F5605630F}"/>
              </a:ext>
            </a:extLst>
          </p:cNvPr>
          <p:cNvGrpSpPr/>
          <p:nvPr/>
        </p:nvGrpSpPr>
        <p:grpSpPr>
          <a:xfrm>
            <a:off x="9110705" y="3920925"/>
            <a:ext cx="1851414" cy="2088000"/>
            <a:chOff x="2462461" y="1796253"/>
            <a:chExt cx="1851414" cy="2088000"/>
          </a:xfrm>
        </p:grpSpPr>
        <p:sp>
          <p:nvSpPr>
            <p:cNvPr id="24" name="Rounded Rectangle 14">
              <a:extLst>
                <a:ext uri="{FF2B5EF4-FFF2-40B4-BE49-F238E27FC236}">
                  <a16:creationId xmlns:a16="http://schemas.microsoft.com/office/drawing/2014/main" id="{98D3804D-D1B9-48BA-BCD6-13C892C08222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자유형: 도형 93">
              <a:extLst>
                <a:ext uri="{FF2B5EF4-FFF2-40B4-BE49-F238E27FC236}">
                  <a16:creationId xmlns:a16="http://schemas.microsoft.com/office/drawing/2014/main" id="{724CC2B1-C705-431D-89A3-403F3F1C19C6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4E459-C7DA-4482-9AE1-32FCB0BA4B76}"/>
              </a:ext>
            </a:extLst>
          </p:cNvPr>
          <p:cNvGrpSpPr/>
          <p:nvPr/>
        </p:nvGrpSpPr>
        <p:grpSpPr>
          <a:xfrm flipV="1">
            <a:off x="894290" y="4030663"/>
            <a:ext cx="4131029" cy="565664"/>
            <a:chOff x="1013562" y="1198101"/>
            <a:chExt cx="4405523" cy="603256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533D75-8F19-44F5-9545-1467888647E8}"/>
                </a:ext>
              </a:extLst>
            </p:cNvPr>
            <p:cNvSpPr/>
            <p:nvPr/>
          </p:nvSpPr>
          <p:spPr>
            <a:xfrm>
              <a:off x="1146410" y="1667274"/>
              <a:ext cx="2341921" cy="7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5E0E663-0150-4633-8687-2D0B8AABA901}"/>
                </a:ext>
              </a:extLst>
            </p:cNvPr>
            <p:cNvSpPr/>
            <p:nvPr/>
          </p:nvSpPr>
          <p:spPr>
            <a:xfrm rot="19973726">
              <a:off x="3345912" y="1198101"/>
              <a:ext cx="2073173" cy="720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F2B313-415F-4393-8433-8DCB3CA169FA}"/>
                </a:ext>
              </a:extLst>
            </p:cNvPr>
            <p:cNvSpPr/>
            <p:nvPr/>
          </p:nvSpPr>
          <p:spPr>
            <a:xfrm>
              <a:off x="1013562" y="1609395"/>
              <a:ext cx="191960" cy="1919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95">
            <a:extLst>
              <a:ext uri="{FF2B5EF4-FFF2-40B4-BE49-F238E27FC236}">
                <a16:creationId xmlns:a16="http://schemas.microsoft.com/office/drawing/2014/main" id="{DF045C4B-CE54-44D2-AB03-2468F71BB57C}"/>
              </a:ext>
            </a:extLst>
          </p:cNvPr>
          <p:cNvGrpSpPr/>
          <p:nvPr/>
        </p:nvGrpSpPr>
        <p:grpSpPr>
          <a:xfrm>
            <a:off x="1203439" y="3943781"/>
            <a:ext cx="1851414" cy="2088000"/>
            <a:chOff x="2462461" y="1796253"/>
            <a:chExt cx="1851414" cy="2088000"/>
          </a:xfrm>
        </p:grpSpPr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15632F5B-C25C-49A2-8C04-04E045CDC5A0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자유형: 도형 97">
              <a:extLst>
                <a:ext uri="{FF2B5EF4-FFF2-40B4-BE49-F238E27FC236}">
                  <a16:creationId xmlns:a16="http://schemas.microsoft.com/office/drawing/2014/main" id="{F980C217-A14A-46C2-B540-94E1AF11F674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93E698-3E43-40DC-82C2-AD79CF66C913}"/>
              </a:ext>
            </a:extLst>
          </p:cNvPr>
          <p:cNvGrpSpPr/>
          <p:nvPr/>
        </p:nvGrpSpPr>
        <p:grpSpPr>
          <a:xfrm>
            <a:off x="2225359" y="1749160"/>
            <a:ext cx="3103675" cy="1789117"/>
            <a:chOff x="838341" y="1459091"/>
            <a:chExt cx="3309902" cy="19079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0807F7-E84F-42B2-BF50-7D0E04CE43F2}"/>
                </a:ext>
              </a:extLst>
            </p:cNvPr>
            <p:cNvSpPr/>
            <p:nvPr/>
          </p:nvSpPr>
          <p:spPr>
            <a:xfrm>
              <a:off x="955120" y="1667270"/>
              <a:ext cx="2572266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652C86-F305-4AC8-AE3C-B0B1909D99E1}"/>
                </a:ext>
              </a:extLst>
            </p:cNvPr>
            <p:cNvSpPr/>
            <p:nvPr/>
          </p:nvSpPr>
          <p:spPr>
            <a:xfrm rot="2968114">
              <a:off x="3158246" y="2377088"/>
              <a:ext cx="1907993" cy="7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837B37-846F-4418-A397-342E8A939F69}"/>
                </a:ext>
              </a:extLst>
            </p:cNvPr>
            <p:cNvSpPr/>
            <p:nvPr/>
          </p:nvSpPr>
          <p:spPr>
            <a:xfrm>
              <a:off x="838341" y="1600399"/>
              <a:ext cx="191960" cy="191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7" name="그룹 10">
            <a:extLst>
              <a:ext uri="{FF2B5EF4-FFF2-40B4-BE49-F238E27FC236}">
                <a16:creationId xmlns:a16="http://schemas.microsoft.com/office/drawing/2014/main" id="{B0654DBD-30D5-4379-B26D-FBE01D4FB8FB}"/>
              </a:ext>
            </a:extLst>
          </p:cNvPr>
          <p:cNvGrpSpPr/>
          <p:nvPr/>
        </p:nvGrpSpPr>
        <p:grpSpPr>
          <a:xfrm>
            <a:off x="2462464" y="1796253"/>
            <a:ext cx="1851414" cy="2088000"/>
            <a:chOff x="2462461" y="1796253"/>
            <a:chExt cx="1851414" cy="2088000"/>
          </a:xfrm>
        </p:grpSpPr>
        <p:sp>
          <p:nvSpPr>
            <p:cNvPr id="38" name="Rounded Rectangle 14">
              <a:extLst>
                <a:ext uri="{FF2B5EF4-FFF2-40B4-BE49-F238E27FC236}">
                  <a16:creationId xmlns:a16="http://schemas.microsoft.com/office/drawing/2014/main" id="{34E69735-7D4F-4BC2-887E-5BF2BF48AF5A}"/>
                </a:ext>
              </a:extLst>
            </p:cNvPr>
            <p:cNvSpPr/>
            <p:nvPr/>
          </p:nvSpPr>
          <p:spPr>
            <a:xfrm rot="5400000">
              <a:off x="2532454" y="1734703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자유형: 도형 90">
              <a:extLst>
                <a:ext uri="{FF2B5EF4-FFF2-40B4-BE49-F238E27FC236}">
                  <a16:creationId xmlns:a16="http://schemas.microsoft.com/office/drawing/2014/main" id="{122DF3E7-7AFF-4441-B8D8-63500E2E3D58}"/>
                </a:ext>
              </a:extLst>
            </p:cNvPr>
            <p:cNvSpPr/>
            <p:nvPr/>
          </p:nvSpPr>
          <p:spPr>
            <a:xfrm flipH="1">
              <a:off x="2599581" y="1796253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A5EEB3-5BBF-436E-B9DB-6749457157C0}"/>
              </a:ext>
            </a:extLst>
          </p:cNvPr>
          <p:cNvGrpSpPr/>
          <p:nvPr/>
        </p:nvGrpSpPr>
        <p:grpSpPr>
          <a:xfrm flipH="1" flipV="1">
            <a:off x="6369723" y="1893397"/>
            <a:ext cx="3793510" cy="590077"/>
            <a:chOff x="1060740" y="1178376"/>
            <a:chExt cx="4045580" cy="6292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3A418C-ADB5-441C-973A-FE4E8CA62EE9}"/>
                </a:ext>
              </a:extLst>
            </p:cNvPr>
            <p:cNvSpPr/>
            <p:nvPr/>
          </p:nvSpPr>
          <p:spPr>
            <a:xfrm>
              <a:off x="1095924" y="1667274"/>
              <a:ext cx="2418705" cy="7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DEA27-A8D8-4FC6-93F6-2462988C726E}"/>
                </a:ext>
              </a:extLst>
            </p:cNvPr>
            <p:cNvSpPr/>
            <p:nvPr/>
          </p:nvSpPr>
          <p:spPr>
            <a:xfrm rot="8732331">
              <a:off x="3342320" y="1178376"/>
              <a:ext cx="1764000" cy="7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2865962-FA14-428E-91DF-3D65C0C41869}"/>
                </a:ext>
              </a:extLst>
            </p:cNvPr>
            <p:cNvSpPr/>
            <p:nvPr/>
          </p:nvSpPr>
          <p:spPr>
            <a:xfrm>
              <a:off x="1060740" y="1615705"/>
              <a:ext cx="191961" cy="1919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B8CA9085-3B38-4999-86E8-3C1E3C9E12D9}"/>
              </a:ext>
            </a:extLst>
          </p:cNvPr>
          <p:cNvGrpSpPr/>
          <p:nvPr/>
        </p:nvGrpSpPr>
        <p:grpSpPr>
          <a:xfrm>
            <a:off x="7966619" y="1821070"/>
            <a:ext cx="1851414" cy="2088000"/>
            <a:chOff x="7966616" y="1821070"/>
            <a:chExt cx="1851414" cy="2088000"/>
          </a:xfrm>
        </p:grpSpPr>
        <p:sp>
          <p:nvSpPr>
            <p:cNvPr id="45" name="Rounded Rectangle 14">
              <a:extLst>
                <a:ext uri="{FF2B5EF4-FFF2-40B4-BE49-F238E27FC236}">
                  <a16:creationId xmlns:a16="http://schemas.microsoft.com/office/drawing/2014/main" id="{2CDA5569-51AB-4BDE-9B0B-6A0991178CBC}"/>
                </a:ext>
              </a:extLst>
            </p:cNvPr>
            <p:cNvSpPr/>
            <p:nvPr/>
          </p:nvSpPr>
          <p:spPr>
            <a:xfrm rot="5400000">
              <a:off x="8036609" y="1759520"/>
              <a:ext cx="133445" cy="273432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자유형: 도형 83">
              <a:extLst>
                <a:ext uri="{FF2B5EF4-FFF2-40B4-BE49-F238E27FC236}">
                  <a16:creationId xmlns:a16="http://schemas.microsoft.com/office/drawing/2014/main" id="{180CB5B1-CDBE-4268-8FF7-59CA24A39F71}"/>
                </a:ext>
              </a:extLst>
            </p:cNvPr>
            <p:cNvSpPr/>
            <p:nvPr/>
          </p:nvSpPr>
          <p:spPr>
            <a:xfrm flipH="1">
              <a:off x="8103736" y="1821070"/>
              <a:ext cx="1714294" cy="2088000"/>
            </a:xfrm>
            <a:custGeom>
              <a:avLst/>
              <a:gdLst>
                <a:gd name="connsiteX0" fmla="*/ 1714294 w 1714294"/>
                <a:gd name="connsiteY0" fmla="*/ 0 h 1905362"/>
                <a:gd name="connsiteX1" fmla="*/ 131707 w 1714294"/>
                <a:gd name="connsiteY1" fmla="*/ 8140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0 h 1905362"/>
                <a:gd name="connsiteX1" fmla="*/ 131707 w 1714294"/>
                <a:gd name="connsiteY1" fmla="*/ 3116 h 1905362"/>
                <a:gd name="connsiteX2" fmla="*/ 2812 w 1714294"/>
                <a:gd name="connsiteY2" fmla="*/ 161974 h 1905362"/>
                <a:gd name="connsiteX3" fmla="*/ 4240 w 1714294"/>
                <a:gd name="connsiteY3" fmla="*/ 210924 h 1905362"/>
                <a:gd name="connsiteX4" fmla="*/ 0 w 1714294"/>
                <a:gd name="connsiteY4" fmla="*/ 210924 h 1905362"/>
                <a:gd name="connsiteX5" fmla="*/ 0 w 1714294"/>
                <a:gd name="connsiteY5" fmla="*/ 1583698 h 1905362"/>
                <a:gd name="connsiteX6" fmla="*/ 792510 w 1714294"/>
                <a:gd name="connsiteY6" fmla="*/ 1905362 h 1905362"/>
                <a:gd name="connsiteX7" fmla="*/ 1585021 w 1714294"/>
                <a:gd name="connsiteY7" fmla="*/ 1583698 h 1905362"/>
                <a:gd name="connsiteX8" fmla="*/ 1585021 w 1714294"/>
                <a:gd name="connsiteY8" fmla="*/ 210924 h 1905362"/>
                <a:gd name="connsiteX9" fmla="*/ 1584247 w 1714294"/>
                <a:gd name="connsiteY9" fmla="*/ 210924 h 1905362"/>
                <a:gd name="connsiteX10" fmla="*/ 1583747 w 1714294"/>
                <a:gd name="connsiteY10" fmla="*/ 164137 h 1905362"/>
                <a:gd name="connsiteX11" fmla="*/ 1714294 w 1714294"/>
                <a:gd name="connsiteY11" fmla="*/ 0 h 1905362"/>
                <a:gd name="connsiteX0" fmla="*/ 1714294 w 1714294"/>
                <a:gd name="connsiteY0" fmla="*/ 1908 h 1907270"/>
                <a:gd name="connsiteX1" fmla="*/ 131707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2812 w 1714294"/>
                <a:gd name="connsiteY2" fmla="*/ 163882 h 1907270"/>
                <a:gd name="connsiteX3" fmla="*/ 4240 w 1714294"/>
                <a:gd name="connsiteY3" fmla="*/ 212832 h 1907270"/>
                <a:gd name="connsiteX4" fmla="*/ 0 w 1714294"/>
                <a:gd name="connsiteY4" fmla="*/ 212832 h 1907270"/>
                <a:gd name="connsiteX5" fmla="*/ 0 w 1714294"/>
                <a:gd name="connsiteY5" fmla="*/ 1585606 h 1907270"/>
                <a:gd name="connsiteX6" fmla="*/ 792510 w 1714294"/>
                <a:gd name="connsiteY6" fmla="*/ 1907270 h 1907270"/>
                <a:gd name="connsiteX7" fmla="*/ 1585021 w 1714294"/>
                <a:gd name="connsiteY7" fmla="*/ 1585606 h 1907270"/>
                <a:gd name="connsiteX8" fmla="*/ 1585021 w 1714294"/>
                <a:gd name="connsiteY8" fmla="*/ 212832 h 1907270"/>
                <a:gd name="connsiteX9" fmla="*/ 1584247 w 1714294"/>
                <a:gd name="connsiteY9" fmla="*/ 212832 h 1907270"/>
                <a:gd name="connsiteX10" fmla="*/ 1583747 w 1714294"/>
                <a:gd name="connsiteY10" fmla="*/ 166045 h 1907270"/>
                <a:gd name="connsiteX11" fmla="*/ 1714294 w 1714294"/>
                <a:gd name="connsiteY11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603196 w 1733743"/>
                <a:gd name="connsiteY9" fmla="*/ 166045 h 1907270"/>
                <a:gd name="connsiteX10" fmla="*/ 1733743 w 1733743"/>
                <a:gd name="connsiteY10" fmla="*/ 1908 h 1907270"/>
                <a:gd name="connsiteX0" fmla="*/ 1733743 w 1817187"/>
                <a:gd name="connsiteY0" fmla="*/ 1908 h 1907270"/>
                <a:gd name="connsiteX1" fmla="*/ 171253 w 1817187"/>
                <a:gd name="connsiteY1" fmla="*/ 0 h 1907270"/>
                <a:gd name="connsiteX2" fmla="*/ 23689 w 1817187"/>
                <a:gd name="connsiteY2" fmla="*/ 212832 h 1907270"/>
                <a:gd name="connsiteX3" fmla="*/ 19449 w 1817187"/>
                <a:gd name="connsiteY3" fmla="*/ 212832 h 1907270"/>
                <a:gd name="connsiteX4" fmla="*/ 19449 w 1817187"/>
                <a:gd name="connsiteY4" fmla="*/ 1585606 h 1907270"/>
                <a:gd name="connsiteX5" fmla="*/ 811959 w 1817187"/>
                <a:gd name="connsiteY5" fmla="*/ 1907270 h 1907270"/>
                <a:gd name="connsiteX6" fmla="*/ 1604470 w 1817187"/>
                <a:gd name="connsiteY6" fmla="*/ 1585606 h 1907270"/>
                <a:gd name="connsiteX7" fmla="*/ 1604470 w 1817187"/>
                <a:gd name="connsiteY7" fmla="*/ 212832 h 1907270"/>
                <a:gd name="connsiteX8" fmla="*/ 1603696 w 1817187"/>
                <a:gd name="connsiteY8" fmla="*/ 212832 h 1907270"/>
                <a:gd name="connsiteX9" fmla="*/ 1733743 w 1817187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603696 w 1733743"/>
                <a:gd name="connsiteY8" fmla="*/ 212832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593647 w 1733743"/>
                <a:gd name="connsiteY8" fmla="*/ 167614 h 1907270"/>
                <a:gd name="connsiteX9" fmla="*/ 1733743 w 1733743"/>
                <a:gd name="connsiteY9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33743 w 1733743"/>
                <a:gd name="connsiteY0" fmla="*/ 1908 h 1907270"/>
                <a:gd name="connsiteX1" fmla="*/ 171253 w 1733743"/>
                <a:gd name="connsiteY1" fmla="*/ 0 h 1907270"/>
                <a:gd name="connsiteX2" fmla="*/ 23689 w 1733743"/>
                <a:gd name="connsiteY2" fmla="*/ 212832 h 1907270"/>
                <a:gd name="connsiteX3" fmla="*/ 19449 w 1733743"/>
                <a:gd name="connsiteY3" fmla="*/ 212832 h 1907270"/>
                <a:gd name="connsiteX4" fmla="*/ 19449 w 1733743"/>
                <a:gd name="connsiteY4" fmla="*/ 1585606 h 1907270"/>
                <a:gd name="connsiteX5" fmla="*/ 811959 w 1733743"/>
                <a:gd name="connsiteY5" fmla="*/ 1907270 h 1907270"/>
                <a:gd name="connsiteX6" fmla="*/ 1604470 w 1733743"/>
                <a:gd name="connsiteY6" fmla="*/ 1585606 h 1907270"/>
                <a:gd name="connsiteX7" fmla="*/ 1604470 w 1733743"/>
                <a:gd name="connsiteY7" fmla="*/ 212832 h 1907270"/>
                <a:gd name="connsiteX8" fmla="*/ 1733743 w 1733743"/>
                <a:gd name="connsiteY8" fmla="*/ 1908 h 1907270"/>
                <a:gd name="connsiteX0" fmla="*/ 1714294 w 1714294"/>
                <a:gd name="connsiteY0" fmla="*/ 1908 h 1907270"/>
                <a:gd name="connsiteX1" fmla="*/ 151804 w 1714294"/>
                <a:gd name="connsiteY1" fmla="*/ 0 h 1907270"/>
                <a:gd name="connsiteX2" fmla="*/ 4240 w 1714294"/>
                <a:gd name="connsiteY2" fmla="*/ 212832 h 1907270"/>
                <a:gd name="connsiteX3" fmla="*/ 0 w 1714294"/>
                <a:gd name="connsiteY3" fmla="*/ 212832 h 1907270"/>
                <a:gd name="connsiteX4" fmla="*/ 0 w 1714294"/>
                <a:gd name="connsiteY4" fmla="*/ 1585606 h 1907270"/>
                <a:gd name="connsiteX5" fmla="*/ 792510 w 1714294"/>
                <a:gd name="connsiteY5" fmla="*/ 1907270 h 1907270"/>
                <a:gd name="connsiteX6" fmla="*/ 1585021 w 1714294"/>
                <a:gd name="connsiteY6" fmla="*/ 1585606 h 1907270"/>
                <a:gd name="connsiteX7" fmla="*/ 1585021 w 1714294"/>
                <a:gd name="connsiteY7" fmla="*/ 212832 h 1907270"/>
                <a:gd name="connsiteX8" fmla="*/ 1714294 w 1714294"/>
                <a:gd name="connsiteY8" fmla="*/ 1908 h 1907270"/>
                <a:gd name="connsiteX0" fmla="*/ 1714294 w 1714294"/>
                <a:gd name="connsiteY0" fmla="*/ 2010 h 1907372"/>
                <a:gd name="connsiteX1" fmla="*/ 15180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4294 w 1714294"/>
                <a:gd name="connsiteY0" fmla="*/ 2010 h 1907372"/>
                <a:gd name="connsiteX1" fmla="*/ 212094 w 1714294"/>
                <a:gd name="connsiteY1" fmla="*/ 102 h 1907372"/>
                <a:gd name="connsiteX2" fmla="*/ 4240 w 1714294"/>
                <a:gd name="connsiteY2" fmla="*/ 212934 h 1907372"/>
                <a:gd name="connsiteX3" fmla="*/ 0 w 1714294"/>
                <a:gd name="connsiteY3" fmla="*/ 212934 h 1907372"/>
                <a:gd name="connsiteX4" fmla="*/ 0 w 1714294"/>
                <a:gd name="connsiteY4" fmla="*/ 1585708 h 1907372"/>
                <a:gd name="connsiteX5" fmla="*/ 792510 w 1714294"/>
                <a:gd name="connsiteY5" fmla="*/ 1907372 h 1907372"/>
                <a:gd name="connsiteX6" fmla="*/ 1585021 w 1714294"/>
                <a:gd name="connsiteY6" fmla="*/ 1585708 h 1907372"/>
                <a:gd name="connsiteX7" fmla="*/ 1585021 w 1714294"/>
                <a:gd name="connsiteY7" fmla="*/ 212934 h 1907372"/>
                <a:gd name="connsiteX8" fmla="*/ 1714294 w 1714294"/>
                <a:gd name="connsiteY8" fmla="*/ 2010 h 1907372"/>
                <a:gd name="connsiteX0" fmla="*/ 1719318 w 1719318"/>
                <a:gd name="connsiteY0" fmla="*/ 2010 h 1907372"/>
                <a:gd name="connsiteX1" fmla="*/ 217118 w 1719318"/>
                <a:gd name="connsiteY1" fmla="*/ 102 h 1907372"/>
                <a:gd name="connsiteX2" fmla="*/ 9264 w 1719318"/>
                <a:gd name="connsiteY2" fmla="*/ 212934 h 1907372"/>
                <a:gd name="connsiteX3" fmla="*/ 0 w 1719318"/>
                <a:gd name="connsiteY3" fmla="*/ 152644 h 1907372"/>
                <a:gd name="connsiteX4" fmla="*/ 5024 w 1719318"/>
                <a:gd name="connsiteY4" fmla="*/ 1585708 h 1907372"/>
                <a:gd name="connsiteX5" fmla="*/ 797534 w 1719318"/>
                <a:gd name="connsiteY5" fmla="*/ 1907372 h 1907372"/>
                <a:gd name="connsiteX6" fmla="*/ 1590045 w 1719318"/>
                <a:gd name="connsiteY6" fmla="*/ 1585708 h 1907372"/>
                <a:gd name="connsiteX7" fmla="*/ 1590045 w 1719318"/>
                <a:gd name="connsiteY7" fmla="*/ 212934 h 1907372"/>
                <a:gd name="connsiteX8" fmla="*/ 1719318 w 1719318"/>
                <a:gd name="connsiteY8" fmla="*/ 2010 h 1907372"/>
                <a:gd name="connsiteX0" fmla="*/ 1854970 w 1854970"/>
                <a:gd name="connsiteY0" fmla="*/ 2010 h 1907372"/>
                <a:gd name="connsiteX1" fmla="*/ 352770 w 1854970"/>
                <a:gd name="connsiteY1" fmla="*/ 102 h 1907372"/>
                <a:gd name="connsiteX2" fmla="*/ 144916 w 1854970"/>
                <a:gd name="connsiteY2" fmla="*/ 212934 h 1907372"/>
                <a:gd name="connsiteX3" fmla="*/ 0 w 1854970"/>
                <a:gd name="connsiteY3" fmla="*/ 172741 h 1907372"/>
                <a:gd name="connsiteX4" fmla="*/ 140676 w 1854970"/>
                <a:gd name="connsiteY4" fmla="*/ 1585708 h 1907372"/>
                <a:gd name="connsiteX5" fmla="*/ 933186 w 1854970"/>
                <a:gd name="connsiteY5" fmla="*/ 1907372 h 1907372"/>
                <a:gd name="connsiteX6" fmla="*/ 1725697 w 1854970"/>
                <a:gd name="connsiteY6" fmla="*/ 1585708 h 1907372"/>
                <a:gd name="connsiteX7" fmla="*/ 1725697 w 1854970"/>
                <a:gd name="connsiteY7" fmla="*/ 212934 h 1907372"/>
                <a:gd name="connsiteX8" fmla="*/ 1854970 w 1854970"/>
                <a:gd name="connsiteY8" fmla="*/ 2010 h 1907372"/>
                <a:gd name="connsiteX0" fmla="*/ 1854970 w 1854970"/>
                <a:gd name="connsiteY0" fmla="*/ 2043 h 1907405"/>
                <a:gd name="connsiteX1" fmla="*/ 352770 w 1854970"/>
                <a:gd name="connsiteY1" fmla="*/ 135 h 1907405"/>
                <a:gd name="connsiteX2" fmla="*/ 144916 w 1854970"/>
                <a:gd name="connsiteY2" fmla="*/ 212967 h 1907405"/>
                <a:gd name="connsiteX3" fmla="*/ 0 w 1854970"/>
                <a:gd name="connsiteY3" fmla="*/ 172774 h 1907405"/>
                <a:gd name="connsiteX4" fmla="*/ 140676 w 1854970"/>
                <a:gd name="connsiteY4" fmla="*/ 1585741 h 1907405"/>
                <a:gd name="connsiteX5" fmla="*/ 933186 w 1854970"/>
                <a:gd name="connsiteY5" fmla="*/ 1907405 h 1907405"/>
                <a:gd name="connsiteX6" fmla="*/ 1725697 w 1854970"/>
                <a:gd name="connsiteY6" fmla="*/ 1585741 h 1907405"/>
                <a:gd name="connsiteX7" fmla="*/ 1725697 w 1854970"/>
                <a:gd name="connsiteY7" fmla="*/ 212967 h 1907405"/>
                <a:gd name="connsiteX8" fmla="*/ 1854970 w 1854970"/>
                <a:gd name="connsiteY8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43 h 1907405"/>
                <a:gd name="connsiteX1" fmla="*/ 212094 w 1714294"/>
                <a:gd name="connsiteY1" fmla="*/ 135 h 1907405"/>
                <a:gd name="connsiteX2" fmla="*/ 4240 w 1714294"/>
                <a:gd name="connsiteY2" fmla="*/ 212967 h 1907405"/>
                <a:gd name="connsiteX3" fmla="*/ 0 w 1714294"/>
                <a:gd name="connsiteY3" fmla="*/ 1585741 h 1907405"/>
                <a:gd name="connsiteX4" fmla="*/ 792510 w 1714294"/>
                <a:gd name="connsiteY4" fmla="*/ 1907405 h 1907405"/>
                <a:gd name="connsiteX5" fmla="*/ 1585021 w 1714294"/>
                <a:gd name="connsiteY5" fmla="*/ 1585741 h 1907405"/>
                <a:gd name="connsiteX6" fmla="*/ 1585021 w 1714294"/>
                <a:gd name="connsiteY6" fmla="*/ 212967 h 1907405"/>
                <a:gd name="connsiteX7" fmla="*/ 1714294 w 1714294"/>
                <a:gd name="connsiteY7" fmla="*/ 2043 h 1907405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  <a:gd name="connsiteX0" fmla="*/ 1714294 w 1714294"/>
                <a:gd name="connsiteY0" fmla="*/ 2014 h 1907376"/>
                <a:gd name="connsiteX1" fmla="*/ 212094 w 1714294"/>
                <a:gd name="connsiteY1" fmla="*/ 106 h 1907376"/>
                <a:gd name="connsiteX2" fmla="*/ 4240 w 1714294"/>
                <a:gd name="connsiteY2" fmla="*/ 212938 h 1907376"/>
                <a:gd name="connsiteX3" fmla="*/ 0 w 1714294"/>
                <a:gd name="connsiteY3" fmla="*/ 1585712 h 1907376"/>
                <a:gd name="connsiteX4" fmla="*/ 792510 w 1714294"/>
                <a:gd name="connsiteY4" fmla="*/ 1907376 h 1907376"/>
                <a:gd name="connsiteX5" fmla="*/ 1585021 w 1714294"/>
                <a:gd name="connsiteY5" fmla="*/ 1585712 h 1907376"/>
                <a:gd name="connsiteX6" fmla="*/ 1585021 w 1714294"/>
                <a:gd name="connsiteY6" fmla="*/ 212938 h 1907376"/>
                <a:gd name="connsiteX7" fmla="*/ 1714294 w 1714294"/>
                <a:gd name="connsiteY7" fmla="*/ 2014 h 19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294" h="1907376">
                  <a:moveTo>
                    <a:pt x="1714294" y="2014"/>
                  </a:moveTo>
                  <a:lnTo>
                    <a:pt x="212094" y="106"/>
                  </a:lnTo>
                  <a:cubicBezTo>
                    <a:pt x="-22673" y="-4933"/>
                    <a:pt x="4419" y="172442"/>
                    <a:pt x="4240" y="212938"/>
                  </a:cubicBezTo>
                  <a:cubicBezTo>
                    <a:pt x="2827" y="670529"/>
                    <a:pt x="1413" y="1128121"/>
                    <a:pt x="0" y="1585712"/>
                  </a:cubicBezTo>
                  <a:lnTo>
                    <a:pt x="792510" y="1907376"/>
                  </a:lnTo>
                  <a:lnTo>
                    <a:pt x="1585021" y="1585712"/>
                  </a:lnTo>
                  <a:lnTo>
                    <a:pt x="1585021" y="212938"/>
                  </a:lnTo>
                  <a:cubicBezTo>
                    <a:pt x="1587919" y="137605"/>
                    <a:pt x="1570719" y="27105"/>
                    <a:pt x="1714294" y="20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7E7FCE-10DA-493F-A597-A517EAA63FBC}"/>
              </a:ext>
            </a:extLst>
          </p:cNvPr>
          <p:cNvGrpSpPr/>
          <p:nvPr/>
        </p:nvGrpSpPr>
        <p:grpSpPr>
          <a:xfrm rot="2700000">
            <a:off x="4897822" y="2001617"/>
            <a:ext cx="2396362" cy="3933622"/>
            <a:chOff x="1589533" y="1116515"/>
            <a:chExt cx="3026614" cy="4968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C5070811-FAC2-42EB-A45F-66B777C05AD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49A55D96-EABB-4357-95BB-32349F2BF430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C1A067D7-9BE9-49D2-8EC7-3D4A0D8381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B5479DA2-7404-403D-99BA-9BB7134D6979}"/>
                </a:ext>
              </a:extLst>
            </p:cNvPr>
            <p:cNvSpPr/>
            <p:nvPr/>
          </p:nvSpPr>
          <p:spPr>
            <a:xfrm>
              <a:off x="3519472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BB57C8E4-5032-4FFD-AD2D-95E1345F05C4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DC86DFD-E64D-4B26-BFCD-ECE5AC7BE1EA}"/>
              </a:ext>
            </a:extLst>
          </p:cNvPr>
          <p:cNvSpPr txBox="1"/>
          <p:nvPr/>
        </p:nvSpPr>
        <p:spPr>
          <a:xfrm>
            <a:off x="3101876" y="1797757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FBB20F-E55D-4724-AFC0-809F2F6CEBCE}"/>
              </a:ext>
            </a:extLst>
          </p:cNvPr>
          <p:cNvGrpSpPr/>
          <p:nvPr/>
        </p:nvGrpSpPr>
        <p:grpSpPr>
          <a:xfrm>
            <a:off x="2930768" y="2506094"/>
            <a:ext cx="1208445" cy="1090737"/>
            <a:chOff x="2551705" y="4283314"/>
            <a:chExt cx="2357003" cy="116321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1FD975-6823-4856-9EEC-434A4AE9476D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B96166F-5782-4497-ADA1-D3EFCAB7BB65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0130037-3CD2-4251-9522-D742EC1EB795}"/>
              </a:ext>
            </a:extLst>
          </p:cNvPr>
          <p:cNvSpPr txBox="1"/>
          <p:nvPr/>
        </p:nvSpPr>
        <p:spPr>
          <a:xfrm>
            <a:off x="1821761" y="3952502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951317-2CEA-4CFB-B66B-3B813461BA39}"/>
              </a:ext>
            </a:extLst>
          </p:cNvPr>
          <p:cNvGrpSpPr/>
          <p:nvPr/>
        </p:nvGrpSpPr>
        <p:grpSpPr>
          <a:xfrm>
            <a:off x="1650654" y="4660840"/>
            <a:ext cx="1208445" cy="1090737"/>
            <a:chOff x="2551705" y="4283314"/>
            <a:chExt cx="2357003" cy="116321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7329FE-7361-42B2-85D1-C0DCC3F7A03B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EB540E-3CB2-41E2-8369-08592846A95E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C369F09-04CC-4E88-874A-B9105FB88DAD}"/>
              </a:ext>
            </a:extLst>
          </p:cNvPr>
          <p:cNvSpPr txBox="1"/>
          <p:nvPr/>
        </p:nvSpPr>
        <p:spPr>
          <a:xfrm>
            <a:off x="9744684" y="3922368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530D77-FE8B-41D5-AC12-09375A9E108C}"/>
              </a:ext>
            </a:extLst>
          </p:cNvPr>
          <p:cNvGrpSpPr/>
          <p:nvPr/>
        </p:nvGrpSpPr>
        <p:grpSpPr>
          <a:xfrm>
            <a:off x="9573577" y="4630706"/>
            <a:ext cx="1208445" cy="1090737"/>
            <a:chOff x="2551705" y="4283314"/>
            <a:chExt cx="2357003" cy="116321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32182B7-17D3-426C-8030-0215D6991670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C878D3-DD33-4225-B0FE-754F08BFAB55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A60E72A-1AC7-482D-ADAD-4A84F1209F08}"/>
              </a:ext>
            </a:extLst>
          </p:cNvPr>
          <p:cNvSpPr txBox="1"/>
          <p:nvPr/>
        </p:nvSpPr>
        <p:spPr>
          <a:xfrm>
            <a:off x="8597047" y="1823872"/>
            <a:ext cx="90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F03353-4076-4215-8868-4302BCE3839D}"/>
              </a:ext>
            </a:extLst>
          </p:cNvPr>
          <p:cNvGrpSpPr/>
          <p:nvPr/>
        </p:nvGrpSpPr>
        <p:grpSpPr>
          <a:xfrm>
            <a:off x="8425938" y="2532210"/>
            <a:ext cx="1208445" cy="1090737"/>
            <a:chOff x="2551705" y="4283314"/>
            <a:chExt cx="2357003" cy="116321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F2BDFAA-F57D-4550-8DE0-807E4AB7C65B}"/>
                </a:ext>
              </a:extLst>
            </p:cNvPr>
            <p:cNvSpPr txBox="1"/>
            <p:nvPr/>
          </p:nvSpPr>
          <p:spPr>
            <a:xfrm>
              <a:off x="2551709" y="4560313"/>
              <a:ext cx="2356999" cy="88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A4E9DE-B41E-465D-957B-F84B3BBAE4EC}"/>
                </a:ext>
              </a:extLst>
            </p:cNvPr>
            <p:cNvSpPr txBox="1"/>
            <p:nvPr/>
          </p:nvSpPr>
          <p:spPr>
            <a:xfrm>
              <a:off x="2551705" y="4283314"/>
              <a:ext cx="2336964" cy="29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6935261" y="2990957"/>
            <a:ext cx="1175608" cy="108822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A55B4-9D23-4308-885A-DEDA32A68331}"/>
              </a:ext>
            </a:extLst>
          </p:cNvPr>
          <p:cNvCxnSpPr>
            <a:cxnSpLocks/>
            <a:stCxn id="37" idx="85"/>
          </p:cNvCxnSpPr>
          <p:nvPr/>
        </p:nvCxnSpPr>
        <p:spPr>
          <a:xfrm flipH="1">
            <a:off x="6410266" y="4151603"/>
            <a:ext cx="419642" cy="42657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3B56-390C-470D-B44F-F0A1F588CE7F}"/>
              </a:ext>
            </a:extLst>
          </p:cNvPr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C498A-15B2-4E59-A92A-E81DD766A13B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16C9-416E-407C-A7C3-C0F821B42291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264DC-14D7-4FF5-B96E-EC28FE117F8B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21ADA-3FE0-4ABB-8F2F-EF94A41F2C61}"/>
              </a:ext>
            </a:extLst>
          </p:cNvPr>
          <p:cNvGrpSpPr/>
          <p:nvPr/>
        </p:nvGrpSpPr>
        <p:grpSpPr>
          <a:xfrm>
            <a:off x="2276072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ABD-450D-4D94-B637-7A282FD447C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F7A8-4AD2-420C-9EB7-2446106A77D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0E90E5-7B25-4DB2-B099-5B5FE6C2F560}"/>
              </a:ext>
            </a:extLst>
          </p:cNvPr>
          <p:cNvGrpSpPr/>
          <p:nvPr/>
        </p:nvGrpSpPr>
        <p:grpSpPr>
          <a:xfrm>
            <a:off x="6945513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7BEAB-FE4E-4DE7-94CF-2227DD0CD8C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12DDD-B306-4644-83B1-AE68060ACA0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F3ACD2-689E-4F21-86DB-3985DFF5A5C5}"/>
              </a:ext>
            </a:extLst>
          </p:cNvPr>
          <p:cNvGrpSpPr/>
          <p:nvPr/>
        </p:nvGrpSpPr>
        <p:grpSpPr>
          <a:xfrm>
            <a:off x="8597304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2AE39-817B-436D-BB6C-DE82A4011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1D4A6C-7242-4F34-BCE3-8C29677B51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4ED4F-67EB-41F4-B0E5-4AAA6604DC21}"/>
              </a:ext>
            </a:extLst>
          </p:cNvPr>
          <p:cNvGrpSpPr/>
          <p:nvPr/>
        </p:nvGrpSpPr>
        <p:grpSpPr>
          <a:xfrm>
            <a:off x="9338945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18CF8-C97B-40B6-AAD4-D1BB67BC3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24555-5E7B-4AAA-BC67-13FCD1D164C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9AC3BD-2644-4D4A-A977-150F72BB3641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87E6D24D-8E5A-4F0E-9337-18F797236DC0}"/>
              </a:ext>
            </a:extLst>
          </p:cNvPr>
          <p:cNvGrpSpPr/>
          <p:nvPr/>
        </p:nvGrpSpPr>
        <p:grpSpPr>
          <a:xfrm>
            <a:off x="880555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CCE0D-FC6F-4BFB-860F-7B9D7F932E8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DF0A36-ADE3-4405-A50E-D3F8984AB5F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E49ABD-3ACB-4FE8-A323-97FE16B1F886}"/>
              </a:ext>
            </a:extLst>
          </p:cNvPr>
          <p:cNvGrpSpPr/>
          <p:nvPr/>
        </p:nvGrpSpPr>
        <p:grpSpPr>
          <a:xfrm rot="20524197">
            <a:off x="5380079" y="2123158"/>
            <a:ext cx="2162030" cy="2094939"/>
            <a:chOff x="4140075" y="-227045"/>
            <a:chExt cx="3204683" cy="31052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ABC56-A09A-4485-AF03-35AC594A9651}"/>
              </a:ext>
            </a:extLst>
          </p:cNvPr>
          <p:cNvSpPr/>
          <p:nvPr/>
        </p:nvSpPr>
        <p:spPr>
          <a:xfrm>
            <a:off x="0" y="5199017"/>
            <a:ext cx="12192000" cy="14648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DD424-D369-4B10-AB24-86FC27A0D9B4}"/>
              </a:ext>
            </a:extLst>
          </p:cNvPr>
          <p:cNvSpPr txBox="1"/>
          <p:nvPr/>
        </p:nvSpPr>
        <p:spPr>
          <a:xfrm>
            <a:off x="825366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177BD-CC12-495B-A55F-E28C8D46F2D5}"/>
              </a:ext>
            </a:extLst>
          </p:cNvPr>
          <p:cNvSpPr txBox="1"/>
          <p:nvPr/>
        </p:nvSpPr>
        <p:spPr>
          <a:xfrm>
            <a:off x="4714879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FD7E-8FE7-4CB8-8D5E-F147A02F639B}"/>
              </a:ext>
            </a:extLst>
          </p:cNvPr>
          <p:cNvSpPr txBox="1"/>
          <p:nvPr/>
        </p:nvSpPr>
        <p:spPr>
          <a:xfrm>
            <a:off x="8604392" y="5331279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F011C-7BF9-4DBC-A10C-089ACA03AA7F}"/>
              </a:ext>
            </a:extLst>
          </p:cNvPr>
          <p:cNvSpPr/>
          <p:nvPr/>
        </p:nvSpPr>
        <p:spPr>
          <a:xfrm>
            <a:off x="4118254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75EC7-3620-4422-8296-166806091FCB}"/>
              </a:ext>
            </a:extLst>
          </p:cNvPr>
          <p:cNvSpPr/>
          <p:nvPr/>
        </p:nvSpPr>
        <p:spPr>
          <a:xfrm>
            <a:off x="8007767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2A840-66CB-420B-A618-9CDD905AD936}"/>
              </a:ext>
            </a:extLst>
          </p:cNvPr>
          <p:cNvSpPr txBox="1"/>
          <p:nvPr/>
        </p:nvSpPr>
        <p:spPr>
          <a:xfrm>
            <a:off x="7125370" y="1176061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45853-E5A8-4450-A671-50D671FFA5AA}"/>
              </a:ext>
            </a:extLst>
          </p:cNvPr>
          <p:cNvSpPr txBox="1"/>
          <p:nvPr/>
        </p:nvSpPr>
        <p:spPr>
          <a:xfrm>
            <a:off x="7125371" y="199107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7299EDF4-05D8-4304-9DB9-1CAB84493A33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88A539-F6DC-459A-8FEF-A693652217DB}"/>
              </a:ext>
            </a:extLst>
          </p:cNvPr>
          <p:cNvGrpSpPr/>
          <p:nvPr/>
        </p:nvGrpSpPr>
        <p:grpSpPr>
          <a:xfrm>
            <a:off x="2305270" y="5130872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684567-2AC3-4CB4-9E62-75865008C7A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A943E-E119-488C-8D23-7F9E66E2A29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59F19-BBB5-425C-95F6-F7BECCDA7BCD}"/>
              </a:ext>
            </a:extLst>
          </p:cNvPr>
          <p:cNvGrpSpPr/>
          <p:nvPr/>
        </p:nvGrpSpPr>
        <p:grpSpPr>
          <a:xfrm>
            <a:off x="929055" y="4119955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1A7EB3-F295-4600-9669-69083F8E866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5B3348-E586-4A93-AA56-0848F76AB56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0D862-0621-458A-8F8F-BFC4C15322CE}"/>
              </a:ext>
            </a:extLst>
          </p:cNvPr>
          <p:cNvGrpSpPr/>
          <p:nvPr/>
        </p:nvGrpSpPr>
        <p:grpSpPr>
          <a:xfrm>
            <a:off x="929055" y="2832448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B95C3E-4A89-4BEE-A004-FF61B69BB6C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E3405-EBC4-43A1-90EA-6E940EF671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19915D-7E60-47DC-ADF2-57ABA84C1BB5}"/>
              </a:ext>
            </a:extLst>
          </p:cNvPr>
          <p:cNvGrpSpPr/>
          <p:nvPr/>
        </p:nvGrpSpPr>
        <p:grpSpPr>
          <a:xfrm>
            <a:off x="8167104" y="4119955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938D28-413B-4B47-BF4F-7D08E98D870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B2127B-6A05-41B8-BBA9-CF6D0980A14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D671B4-7454-4733-9E67-C422D14271F0}"/>
              </a:ext>
            </a:extLst>
          </p:cNvPr>
          <p:cNvGrpSpPr/>
          <p:nvPr/>
        </p:nvGrpSpPr>
        <p:grpSpPr>
          <a:xfrm>
            <a:off x="8167104" y="2832448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F1847-78BD-4773-8075-51C6685961F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15321D-24F4-4E75-8170-890B6390537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E0496-E508-4BA8-BAF2-1F53C8AC61F7}"/>
              </a:ext>
            </a:extLst>
          </p:cNvPr>
          <p:cNvGrpSpPr/>
          <p:nvPr/>
        </p:nvGrpSpPr>
        <p:grpSpPr>
          <a:xfrm>
            <a:off x="6720706" y="1814303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E8ECC1-D98B-484B-AF63-10503F69465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DC4EF2-DE0A-463B-A04D-EB4345A4169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CF77EFE-1F99-4A48-9B7D-52730B90E4F5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5549E5-09CB-42EC-B739-D96132C697ED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552C60-3121-4082-A288-4F24CF61FF50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4E11A2-DA6F-40EF-B4F6-26DEA3D94E6F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BA21A-640D-47F8-9809-CADDDAC0945C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7E2C8E-B675-40A2-B6B3-A96739F045A9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19C458-4F8D-4A97-B844-B3B779E6C468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8F53ED-0D59-45B6-BA32-3625AF1BBF35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262809-A969-470D-B17B-E779A56EAD7B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C7089D-FD55-4B61-8A35-AD9EC9376F8A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145EB4-3E5B-44C8-B54E-9766FC59A71C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3D69D1-94B4-4AC7-9320-3E59CF61FEFD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D8D55B-5653-4B8C-8FC8-D0C020CAA933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725A28C1-2D96-4192-AB70-BF79F766E799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E1888ECC-E3EF-4B0D-9B97-313B37751000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5D93A1C-0799-46EE-A7AB-1CB75985C51A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09FF3C3-42A0-4128-82A3-879380AA3EF6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792917FB-D8A7-438B-B799-1C255C4E335B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F1817671-2798-4FF3-8CBC-F86A63CB16D4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80517D0-8FA7-05C2-615B-7CF96F2E5445}"/>
              </a:ext>
            </a:extLst>
          </p:cNvPr>
          <p:cNvSpPr/>
          <p:nvPr/>
        </p:nvSpPr>
        <p:spPr>
          <a:xfrm rot="20960857">
            <a:off x="-2573475" y="-4466964"/>
            <a:ext cx="9880758" cy="7043426"/>
          </a:xfrm>
          <a:prstGeom prst="ellipse">
            <a:avLst/>
          </a:prstGeom>
          <a:solidFill>
            <a:schemeClr val="dk1">
              <a:alpha val="3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83177" y="284741"/>
            <a:ext cx="48680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C4879-1AA9-4FE0-B6CE-B9280EB77F98}"/>
              </a:ext>
            </a:extLst>
          </p:cNvPr>
          <p:cNvGrpSpPr/>
          <p:nvPr/>
        </p:nvGrpSpPr>
        <p:grpSpPr>
          <a:xfrm>
            <a:off x="6320552" y="928197"/>
            <a:ext cx="5621923" cy="4191086"/>
            <a:chOff x="6320552" y="928197"/>
            <a:chExt cx="5621923" cy="41910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26F486-7E1C-41ED-9E92-64714DBB3744}"/>
                </a:ext>
              </a:extLst>
            </p:cNvPr>
            <p:cNvGrpSpPr/>
            <p:nvPr/>
          </p:nvGrpSpPr>
          <p:grpSpPr>
            <a:xfrm>
              <a:off x="6320552" y="928197"/>
              <a:ext cx="5621923" cy="3075976"/>
              <a:chOff x="4753009" y="928197"/>
              <a:chExt cx="5621923" cy="307597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DBC6B45-5B3F-4615-97E3-EC74F67B2C9F}"/>
                  </a:ext>
                </a:extLst>
              </p:cNvPr>
              <p:cNvGrpSpPr/>
              <p:nvPr/>
            </p:nvGrpSpPr>
            <p:grpSpPr>
              <a:xfrm>
                <a:off x="5946144" y="1008016"/>
                <a:ext cx="4428788" cy="2996157"/>
                <a:chOff x="6557475" y="1550425"/>
                <a:chExt cx="4507692" cy="2996157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5EC057-2080-4301-880A-68E9FB4BEBE4}"/>
                    </a:ext>
                  </a:extLst>
                </p:cNvPr>
                <p:cNvSpPr txBox="1"/>
                <p:nvPr/>
              </p:nvSpPr>
              <p:spPr>
                <a:xfrm>
                  <a:off x="6557475" y="2053592"/>
                  <a:ext cx="4507692" cy="2492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Definisi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Tujuan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Kegunaan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Manfaat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Unsur-unsur</a:t>
                  </a:r>
                  <a:r>
                    <a:rPr lang="en-US" altLang="ko-KR" dirty="0">
                      <a:solidFill>
                        <a:schemeClr val="bg1"/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penilaian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>
                      <a:solidFill>
                        <a:schemeClr val="bg1"/>
                      </a:solidFill>
                      <a:cs typeface="Arial" pitchFamily="34" charset="0"/>
                    </a:rPr>
                    <a:t>Proses </a:t>
                  </a: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penilaian</a:t>
                  </a:r>
                  <a:r>
                    <a:rPr lang="en-US" altLang="ko-KR" dirty="0">
                      <a:solidFill>
                        <a:schemeClr val="bg1"/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kinerja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Sistem</a:t>
                  </a:r>
                  <a:r>
                    <a:rPr lang="en-US" altLang="ko-KR" dirty="0">
                      <a:solidFill>
                        <a:schemeClr val="bg1"/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penilaian</a:t>
                  </a:r>
                  <a:r>
                    <a:rPr lang="en-US" altLang="ko-KR" dirty="0">
                      <a:solidFill>
                        <a:schemeClr val="bg1"/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dirty="0" err="1">
                      <a:solidFill>
                        <a:schemeClr val="bg1"/>
                      </a:solidFill>
                      <a:cs typeface="Arial" pitchFamily="34" charset="0"/>
                    </a:rPr>
                    <a:t>knerja</a:t>
                  </a:r>
                  <a:endParaRPr lang="en-US" altLang="ko-KR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EE00E0E-06A3-4212-A13C-C17B72780E1F}"/>
                    </a:ext>
                  </a:extLst>
                </p:cNvPr>
                <p:cNvSpPr txBox="1"/>
                <p:nvPr/>
              </p:nvSpPr>
              <p:spPr>
                <a:xfrm>
                  <a:off x="6557475" y="1550425"/>
                  <a:ext cx="4507692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 err="1">
                      <a:solidFill>
                        <a:schemeClr val="bg1"/>
                      </a:solidFill>
                      <a:cs typeface="Arial" pitchFamily="34" charset="0"/>
                    </a:rPr>
                    <a:t>Evaluasi</a:t>
                  </a:r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 Kinerja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74CA4F-1D21-4C3D-9D75-A7A89801128B}"/>
                  </a:ext>
                </a:extLst>
              </p:cNvPr>
              <p:cNvSpPr txBox="1"/>
              <p:nvPr/>
            </p:nvSpPr>
            <p:spPr>
              <a:xfrm>
                <a:off x="4753009" y="1008016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B159634-0B7A-42A0-9B07-27AE8DCCB97B}"/>
                  </a:ext>
                </a:extLst>
              </p:cNvPr>
              <p:cNvSpPr/>
              <p:nvPr/>
            </p:nvSpPr>
            <p:spPr>
              <a:xfrm>
                <a:off x="4890628" y="928197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6E5DDB-DF87-49CD-975B-E53B04DCF1FF}"/>
                </a:ext>
              </a:extLst>
            </p:cNvPr>
            <p:cNvGrpSpPr/>
            <p:nvPr/>
          </p:nvGrpSpPr>
          <p:grpSpPr>
            <a:xfrm>
              <a:off x="6320552" y="4436425"/>
              <a:ext cx="5621923" cy="682858"/>
              <a:chOff x="5276743" y="4436425"/>
              <a:chExt cx="5621923" cy="68285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3943F7-9F4B-4929-8D3C-98A4BF8DFA1E}"/>
                  </a:ext>
                </a:extLst>
              </p:cNvPr>
              <p:cNvSpPr txBox="1"/>
              <p:nvPr/>
            </p:nvSpPr>
            <p:spPr>
              <a:xfrm>
                <a:off x="6469878" y="4587571"/>
                <a:ext cx="4428788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 err="1">
                    <a:solidFill>
                      <a:schemeClr val="bg1"/>
                    </a:solidFill>
                    <a:cs typeface="Arial" pitchFamily="34" charset="0"/>
                  </a:rPr>
                  <a:t>Kompensasi</a:t>
                </a:r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31C6C7-20EB-404B-AA55-396057E9B43C}"/>
                  </a:ext>
                </a:extLst>
              </p:cNvPr>
              <p:cNvSpPr txBox="1"/>
              <p:nvPr/>
            </p:nvSpPr>
            <p:spPr>
              <a:xfrm>
                <a:off x="5276743" y="4526016"/>
                <a:ext cx="958096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8AA703-4430-42E1-834E-23139120913E}"/>
                  </a:ext>
                </a:extLst>
              </p:cNvPr>
              <p:cNvSpPr/>
              <p:nvPr/>
            </p:nvSpPr>
            <p:spPr>
              <a:xfrm>
                <a:off x="5414362" y="4436425"/>
                <a:ext cx="682858" cy="682858"/>
              </a:xfrm>
              <a:prstGeom prst="ellipse">
                <a:avLst/>
              </a:prstGeom>
              <a:noFill/>
              <a:ln w="381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279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D62C25-C982-4018-97A6-271A16929E9F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23615F-09F5-484D-823F-62DE392D471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F69F5B-7FE8-4EE6-9F3C-9D6D2713268A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10C40-D449-4A1C-A005-D3BCD39BAEF8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1BCD2-BEA6-43DD-9636-13A4A13ECA9C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79CC4D-9AC7-44DB-B2BF-24B0ABCEFE87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FBAEB-C40B-43F6-8936-75E37E8415CD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06CDB-700E-4769-AB1D-F289146BFD7D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3CEC1-7D51-46EA-B19A-7317D195B8EC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1E69B-5536-425B-AA7F-6A60A33266D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CABEBE-B57A-4CB0-9F72-EFFC19487E9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A5B34C-994D-4857-BD9A-83C703D2400B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02A7-2753-4E24-8D0A-9434E2A23457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BBA24-FBA7-4AED-9197-50DC9CAEED0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8F6C85-FC6E-4756-AC09-C3451770728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63404-FCC0-4345-BE4E-89FF7A51CA8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73F08E-3B97-4E55-9623-181421A6C87E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4B4900-F10F-4171-88E0-542F42F54C95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AD2FE9-0B27-448F-BB94-9251A080DDA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DB29E-A21F-4C29-8923-3454FF3DD200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991D8-45B2-4F7C-A75F-9B13A721E844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7BEAC6-F3B7-4590-B238-BFC29E6B84F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55E74-3249-452B-91C3-2CC2523490F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608F37-D36F-4519-8D77-E85069633242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D38D8F-E31E-4E11-9CDB-C7700F14C86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57F04-9D44-46F5-B2F2-ECDE89B3EA5B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5C0DA4-346D-4516-BD55-737D9568588E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2F18A8-B0F0-42BC-81A3-B590A9A97B38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9A2F0F-16FA-4BD4-AB19-C4C3603B8D23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F526E3-167F-4DFF-8044-EB64524DA7EF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BA2FE-1802-425D-A2EF-2CAD8F24AB6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77E58-F94C-4970-923C-36D7336C4C97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1E5DBA-D4B3-4C6E-B18C-03E2FC489EAC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6ED47-CD3A-425A-9BCE-CA259CFEB14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81F27B-1A25-4B35-8D1B-DC6B4345209C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9B5D8A34-046D-4985-B5D9-BAEFFF729499}"/>
              </a:ext>
            </a:extLst>
          </p:cNvPr>
          <p:cNvSpPr/>
          <p:nvPr/>
        </p:nvSpPr>
        <p:spPr>
          <a:xfrm rot="2700000">
            <a:off x="3975018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D464CAB-4571-49AC-8D20-DE8C13C481AB}"/>
              </a:ext>
            </a:extLst>
          </p:cNvPr>
          <p:cNvSpPr/>
          <p:nvPr/>
        </p:nvSpPr>
        <p:spPr>
          <a:xfrm>
            <a:off x="2339180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3A5CEEBD-F190-4057-8C2C-6219D3FE407A}"/>
              </a:ext>
            </a:extLst>
          </p:cNvPr>
          <p:cNvSpPr/>
          <p:nvPr/>
        </p:nvSpPr>
        <p:spPr>
          <a:xfrm flipH="1">
            <a:off x="5542560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8B167090-366A-41A0-940E-8C65696D5EF4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7E12FC30-F381-4D07-A457-69910118BC3C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3755A1F1-1265-4845-BDA1-56AEF877C70F}"/>
              </a:ext>
            </a:extLst>
          </p:cNvPr>
          <p:cNvSpPr/>
          <p:nvPr/>
        </p:nvSpPr>
        <p:spPr>
          <a:xfrm>
            <a:off x="7175258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498DA1-FFE2-40EF-8BE9-6DC5AAB5B2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5123E9-455A-4CAE-AE99-2DF96AE3E51F}"/>
              </a:ext>
            </a:extLst>
          </p:cNvPr>
          <p:cNvSpPr/>
          <p:nvPr/>
        </p:nvSpPr>
        <p:spPr>
          <a:xfrm>
            <a:off x="6381155" y="1592155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EB981-8546-4293-96F3-A07698F2C3BE}"/>
              </a:ext>
            </a:extLst>
          </p:cNvPr>
          <p:cNvSpPr txBox="1"/>
          <p:nvPr/>
        </p:nvSpPr>
        <p:spPr>
          <a:xfrm>
            <a:off x="6381156" y="389757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83C88-DA44-49A6-8476-7D6ED00CF8E7}"/>
              </a:ext>
            </a:extLst>
          </p:cNvPr>
          <p:cNvSpPr txBox="1"/>
          <p:nvPr/>
        </p:nvSpPr>
        <p:spPr>
          <a:xfrm>
            <a:off x="9353368" y="1260345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4C61D-9D52-40C6-B2AC-50632330C8F5}"/>
              </a:ext>
            </a:extLst>
          </p:cNvPr>
          <p:cNvSpPr txBox="1"/>
          <p:nvPr/>
        </p:nvSpPr>
        <p:spPr>
          <a:xfrm>
            <a:off x="9235673" y="389757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A44EB-686F-4F71-A0A9-AE32C58A9324}"/>
              </a:ext>
            </a:extLst>
          </p:cNvPr>
          <p:cNvSpPr txBox="1"/>
          <p:nvPr/>
        </p:nvSpPr>
        <p:spPr>
          <a:xfrm>
            <a:off x="381539" y="5509561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AAB77-CDEA-492A-AD9B-3266E6037E2B}"/>
              </a:ext>
            </a:extLst>
          </p:cNvPr>
          <p:cNvSpPr txBox="1"/>
          <p:nvPr/>
        </p:nvSpPr>
        <p:spPr>
          <a:xfrm>
            <a:off x="381539" y="6196774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E4DC6-68C2-421B-8DB5-B4B29918029C}"/>
              </a:ext>
            </a:extLst>
          </p:cNvPr>
          <p:cNvSpPr txBox="1"/>
          <p:nvPr/>
        </p:nvSpPr>
        <p:spPr>
          <a:xfrm>
            <a:off x="381539" y="5253235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68968A-A41E-42AB-BC88-F07FCE9F61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5A0E898-2E9E-4E95-A5E7-0B1A0577A09D}"/>
              </a:ext>
            </a:extLst>
          </p:cNvPr>
          <p:cNvSpPr/>
          <p:nvPr/>
        </p:nvSpPr>
        <p:spPr>
          <a:xfrm>
            <a:off x="3909479" y="1719975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637D462-626E-415A-B64C-CD68B8D78CA8}"/>
              </a:ext>
            </a:extLst>
          </p:cNvPr>
          <p:cNvSpPr/>
          <p:nvPr/>
        </p:nvSpPr>
        <p:spPr>
          <a:xfrm rot="5400000">
            <a:off x="4239238" y="2057918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00AB4-4E46-4C9E-9DD3-26A61546707D}"/>
              </a:ext>
            </a:extLst>
          </p:cNvPr>
          <p:cNvSpPr/>
          <p:nvPr/>
        </p:nvSpPr>
        <p:spPr>
          <a:xfrm rot="5400000">
            <a:off x="9272973" y="2473446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94EA6724-7225-450B-BB3B-C55EE9E8A6F2}"/>
              </a:ext>
            </a:extLst>
          </p:cNvPr>
          <p:cNvSpPr/>
          <p:nvPr/>
        </p:nvSpPr>
        <p:spPr>
          <a:xfrm>
            <a:off x="4239238" y="2057918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ECA22-5DF8-4C71-9AB2-8D3C1781FA7E}"/>
              </a:ext>
            </a:extLst>
          </p:cNvPr>
          <p:cNvSpPr/>
          <p:nvPr/>
        </p:nvSpPr>
        <p:spPr>
          <a:xfrm rot="5400000">
            <a:off x="9272973" y="1866158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3449EC26-A14D-4B00-9296-D62C3C36A3DD}"/>
              </a:ext>
            </a:extLst>
          </p:cNvPr>
          <p:cNvSpPr/>
          <p:nvPr/>
        </p:nvSpPr>
        <p:spPr>
          <a:xfrm rot="10800000">
            <a:off x="4239238" y="2057918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A1FF7-2642-431A-B8F7-F4271C1FC088}"/>
              </a:ext>
            </a:extLst>
          </p:cNvPr>
          <p:cNvSpPr/>
          <p:nvPr/>
        </p:nvSpPr>
        <p:spPr>
          <a:xfrm rot="5400000">
            <a:off x="2391546" y="2460928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15E5A2-FA52-4FA6-89DA-5D8E9799352A}"/>
              </a:ext>
            </a:extLst>
          </p:cNvPr>
          <p:cNvSpPr/>
          <p:nvPr/>
        </p:nvSpPr>
        <p:spPr>
          <a:xfrm rot="16200000">
            <a:off x="4239238" y="205791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89A42-311E-450D-AEA7-765F4B007075}"/>
              </a:ext>
            </a:extLst>
          </p:cNvPr>
          <p:cNvSpPr/>
          <p:nvPr/>
        </p:nvSpPr>
        <p:spPr>
          <a:xfrm rot="5400000">
            <a:off x="2391546" y="1853640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4EAFE4-F701-4246-94EF-BD1A7908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8EA3EF8-E940-412A-B48A-0EE94A97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59702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FCB6E-2904-490A-8E98-E66D4D00B2BB}"/>
              </a:ext>
            </a:extLst>
          </p:cNvPr>
          <p:cNvGrpSpPr/>
          <p:nvPr/>
        </p:nvGrpSpPr>
        <p:grpSpPr>
          <a:xfrm>
            <a:off x="4501136" y="2337894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E3B078-6CD7-47F3-9260-55CAA80E8CC0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0FF017-11C0-49CF-9E9F-FEC6C809F305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2A579A-C69F-4FEE-9EAE-D59B27E663B2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AB0F90-93AF-4A00-A1D8-987616D2BA99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8CC331-BDA0-4095-B183-3366B35C6AB6}"/>
              </a:ext>
            </a:extLst>
          </p:cNvPr>
          <p:cNvGrpSpPr/>
          <p:nvPr/>
        </p:nvGrpSpPr>
        <p:grpSpPr>
          <a:xfrm>
            <a:off x="917642" y="4624367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64F067-124D-4E38-96C4-625D4A24D5BF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C4DD02-9561-417F-970E-4F245A8E2B6A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4C139-DA8B-4893-801D-7524E521401D}"/>
              </a:ext>
            </a:extLst>
          </p:cNvPr>
          <p:cNvGrpSpPr/>
          <p:nvPr/>
        </p:nvGrpSpPr>
        <p:grpSpPr>
          <a:xfrm>
            <a:off x="917643" y="2106400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E5625B-9AD0-468C-99D4-1C1C1D632895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730E41-AC42-4636-9B8A-701DFB6F6B0A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A786A-0F27-49F6-A99A-2E34C1C4AD80}"/>
              </a:ext>
            </a:extLst>
          </p:cNvPr>
          <p:cNvGrpSpPr/>
          <p:nvPr/>
        </p:nvGrpSpPr>
        <p:grpSpPr>
          <a:xfrm>
            <a:off x="8208371" y="4624367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7CC834-393B-49DC-99AB-36239BBA9A0C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2805C0-01A7-4E8C-9059-05EBEFBD3E2C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0622E8-C315-49DE-9C7F-AF1678DC69D0}"/>
              </a:ext>
            </a:extLst>
          </p:cNvPr>
          <p:cNvGrpSpPr/>
          <p:nvPr/>
        </p:nvGrpSpPr>
        <p:grpSpPr>
          <a:xfrm>
            <a:off x="8208371" y="2106400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D75B4E-C8B4-447E-B409-C7B40BA0DFA5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59E94-56F7-4BAB-9815-0E83E32FBB5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73D8672C-7D2A-45BB-91DA-8E69346F24DE}"/>
              </a:ext>
            </a:extLst>
          </p:cNvPr>
          <p:cNvSpPr/>
          <p:nvPr/>
        </p:nvSpPr>
        <p:spPr>
          <a:xfrm rot="16200000">
            <a:off x="5350643" y="3207148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52F26-92D2-496F-9169-377BCB6A55EE}"/>
              </a:ext>
            </a:extLst>
          </p:cNvPr>
          <p:cNvSpPr txBox="1"/>
          <p:nvPr/>
        </p:nvSpPr>
        <p:spPr>
          <a:xfrm>
            <a:off x="5199926" y="3627106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CD3F07AD-787D-4762-8A00-A905986C1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969927"/>
              </p:ext>
            </p:extLst>
          </p:nvPr>
        </p:nvGraphicFramePr>
        <p:xfrm>
          <a:off x="6080435" y="200905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B2077637-B4F3-40C7-BD76-DB1A4B747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907029"/>
              </p:ext>
            </p:extLst>
          </p:nvPr>
        </p:nvGraphicFramePr>
        <p:xfrm>
          <a:off x="7941194" y="199888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1EF27A4-3891-449D-9776-7803DC069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871967"/>
              </p:ext>
            </p:extLst>
          </p:nvPr>
        </p:nvGraphicFramePr>
        <p:xfrm>
          <a:off x="9801953" y="198852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85B6FC-03D0-46C2-8380-C8785B645D7D}"/>
              </a:ext>
            </a:extLst>
          </p:cNvPr>
          <p:cNvSpPr/>
          <p:nvPr/>
        </p:nvSpPr>
        <p:spPr>
          <a:xfrm>
            <a:off x="902521" y="5259775"/>
            <a:ext cx="10386958" cy="1151578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D2B85-1A1F-4C23-92D4-113BC3F5A061}"/>
              </a:ext>
            </a:extLst>
          </p:cNvPr>
          <p:cNvSpPr txBox="1"/>
          <p:nvPr/>
        </p:nvSpPr>
        <p:spPr>
          <a:xfrm>
            <a:off x="8113566" y="32263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1EF6-BAC5-4070-B964-D94134ED8D6A}"/>
              </a:ext>
            </a:extLst>
          </p:cNvPr>
          <p:cNvSpPr txBox="1"/>
          <p:nvPr/>
        </p:nvSpPr>
        <p:spPr>
          <a:xfrm>
            <a:off x="6277528" y="322633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18343-B663-4B7C-ACF0-97BA3F525057}"/>
              </a:ext>
            </a:extLst>
          </p:cNvPr>
          <p:cNvSpPr txBox="1"/>
          <p:nvPr/>
        </p:nvSpPr>
        <p:spPr>
          <a:xfrm>
            <a:off x="9949604" y="32263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30B5A-6647-48E4-9F32-612C5D0AFCC2}"/>
              </a:ext>
            </a:extLst>
          </p:cNvPr>
          <p:cNvSpPr txBox="1"/>
          <p:nvPr/>
        </p:nvSpPr>
        <p:spPr>
          <a:xfrm>
            <a:off x="5931292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A31DD-8590-458C-9969-76C7CD3D5451}"/>
              </a:ext>
            </a:extLst>
          </p:cNvPr>
          <p:cNvSpPr txBox="1"/>
          <p:nvPr/>
        </p:nvSpPr>
        <p:spPr>
          <a:xfrm>
            <a:off x="7782594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64B7E-D960-457B-AA31-EE1BAD706393}"/>
              </a:ext>
            </a:extLst>
          </p:cNvPr>
          <p:cNvSpPr txBox="1"/>
          <p:nvPr/>
        </p:nvSpPr>
        <p:spPr>
          <a:xfrm>
            <a:off x="9633895" y="153258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1A76A-F7B9-4C9F-8610-44DAC9803307}"/>
              </a:ext>
            </a:extLst>
          </p:cNvPr>
          <p:cNvGrpSpPr/>
          <p:nvPr/>
        </p:nvGrpSpPr>
        <p:grpSpPr>
          <a:xfrm>
            <a:off x="5804291" y="3773422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AAE3F5-5A3D-4F5A-849F-B39972CB16EB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BDD97C-0BF7-42AF-959A-30CD3611C92E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CE92CC-8675-45A7-ABC7-E1AFE9CB525F}"/>
              </a:ext>
            </a:extLst>
          </p:cNvPr>
          <p:cNvGrpSpPr/>
          <p:nvPr/>
        </p:nvGrpSpPr>
        <p:grpSpPr>
          <a:xfrm>
            <a:off x="7640328" y="3773422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6C59FA-5AE8-46AF-9157-583FE1A69B78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8D9A33-1B63-4A45-914E-156C03E7F052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4E50C-5F46-4DF3-ABEB-E4E3A3C51AF4}"/>
              </a:ext>
            </a:extLst>
          </p:cNvPr>
          <p:cNvGrpSpPr/>
          <p:nvPr/>
        </p:nvGrpSpPr>
        <p:grpSpPr>
          <a:xfrm>
            <a:off x="9476364" y="3773422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E611C6-4F20-46A8-A9D8-A81646006B3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EE6F43-DA51-4615-97E5-E883E93507ED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D550466-F91C-4D3A-A729-07A717637D5C}"/>
              </a:ext>
            </a:extLst>
          </p:cNvPr>
          <p:cNvSpPr txBox="1"/>
          <p:nvPr/>
        </p:nvSpPr>
        <p:spPr>
          <a:xfrm>
            <a:off x="1264778" y="5512400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7A577D7-7280-4542-87AE-DE71020B9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446616"/>
              </p:ext>
            </p:extLst>
          </p:nvPr>
        </p:nvGraphicFramePr>
        <p:xfrm>
          <a:off x="769122" y="1467599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14">
            <a:extLst>
              <a:ext uri="{FF2B5EF4-FFF2-40B4-BE49-F238E27FC236}">
                <a16:creationId xmlns:a16="http://schemas.microsoft.com/office/drawing/2014/main" id="{EE1A9F31-F4F6-41F7-818C-7573C63FD15D}"/>
              </a:ext>
            </a:extLst>
          </p:cNvPr>
          <p:cNvSpPr txBox="1"/>
          <p:nvPr/>
        </p:nvSpPr>
        <p:spPr>
          <a:xfrm>
            <a:off x="1385777" y="284317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FDF7053-5D14-476D-8CD4-F78DC9EAD1AA}"/>
              </a:ext>
            </a:extLst>
          </p:cNvPr>
          <p:cNvSpPr txBox="1"/>
          <p:nvPr/>
        </p:nvSpPr>
        <p:spPr>
          <a:xfrm>
            <a:off x="1385777" y="440039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D64E6737-104B-4214-8145-7F56481F810E}"/>
              </a:ext>
            </a:extLst>
          </p:cNvPr>
          <p:cNvSpPr txBox="1"/>
          <p:nvPr/>
        </p:nvSpPr>
        <p:spPr>
          <a:xfrm>
            <a:off x="1385777" y="374781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E25DCE6C-1ABC-4C5D-9E97-013B97D58B49}"/>
              </a:ext>
            </a:extLst>
          </p:cNvPr>
          <p:cNvSpPr txBox="1"/>
          <p:nvPr/>
        </p:nvSpPr>
        <p:spPr>
          <a:xfrm>
            <a:off x="4304379" y="448409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02F05C-AB3D-446C-B3DA-E899EE46D7CB}"/>
              </a:ext>
            </a:extLst>
          </p:cNvPr>
          <p:cNvSpPr txBox="1"/>
          <p:nvPr/>
        </p:nvSpPr>
        <p:spPr>
          <a:xfrm>
            <a:off x="4304379" y="398280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1F89B1A7-64CD-4B00-9621-EEDD8409C844}"/>
              </a:ext>
            </a:extLst>
          </p:cNvPr>
          <p:cNvSpPr txBox="1"/>
          <p:nvPr/>
        </p:nvSpPr>
        <p:spPr>
          <a:xfrm>
            <a:off x="4304379" y="314581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3D2C799C-F146-4A11-A805-671B55CE2ADF}"/>
              </a:ext>
            </a:extLst>
          </p:cNvPr>
          <p:cNvSpPr txBox="1"/>
          <p:nvPr/>
        </p:nvSpPr>
        <p:spPr>
          <a:xfrm>
            <a:off x="2845761" y="422556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08D12156-75A8-4E9C-8361-08C5BE1D960B}"/>
              </a:ext>
            </a:extLst>
          </p:cNvPr>
          <p:cNvSpPr txBox="1"/>
          <p:nvPr/>
        </p:nvSpPr>
        <p:spPr>
          <a:xfrm>
            <a:off x="2845761" y="183987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EF0F4894-69F1-4642-9DB2-9F17DFCDDCBD}"/>
              </a:ext>
            </a:extLst>
          </p:cNvPr>
          <p:cNvSpPr txBox="1"/>
          <p:nvPr/>
        </p:nvSpPr>
        <p:spPr>
          <a:xfrm>
            <a:off x="2845761" y="299876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2952E415-8422-4890-9268-55947EFF05FD}"/>
              </a:ext>
            </a:extLst>
          </p:cNvPr>
          <p:cNvSpPr/>
          <p:nvPr/>
        </p:nvSpPr>
        <p:spPr>
          <a:xfrm>
            <a:off x="8388281" y="241619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8222CB39-4BB1-4F14-A1D7-9F8A2F09DFC9}"/>
              </a:ext>
            </a:extLst>
          </p:cNvPr>
          <p:cNvSpPr/>
          <p:nvPr/>
        </p:nvSpPr>
        <p:spPr>
          <a:xfrm>
            <a:off x="6496673" y="24098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9545BBDA-F298-4AA8-8C4B-E215722451A9}"/>
              </a:ext>
            </a:extLst>
          </p:cNvPr>
          <p:cNvSpPr/>
          <p:nvPr/>
        </p:nvSpPr>
        <p:spPr>
          <a:xfrm>
            <a:off x="10200262" y="2427102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11523F20-6087-4A90-AAC0-F01A0CB5347A}"/>
              </a:ext>
            </a:extLst>
          </p:cNvPr>
          <p:cNvSpPr/>
          <p:nvPr/>
        </p:nvSpPr>
        <p:spPr>
          <a:xfrm>
            <a:off x="3962400" y="1898469"/>
            <a:ext cx="4267200" cy="4267200"/>
          </a:xfrm>
          <a:prstGeom prst="blockArc">
            <a:avLst>
              <a:gd name="adj1" fmla="val 28244"/>
              <a:gd name="adj2" fmla="val 16246200"/>
              <a:gd name="adj3" fmla="val 120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F07872A-AE9A-42FA-9241-69FBA4CC0306}"/>
              </a:ext>
            </a:extLst>
          </p:cNvPr>
          <p:cNvSpPr/>
          <p:nvPr/>
        </p:nvSpPr>
        <p:spPr>
          <a:xfrm rot="5400000">
            <a:off x="6024938" y="1715464"/>
            <a:ext cx="1030398" cy="8882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2A81A9-A24B-4A24-B845-825D5E40E1B2}"/>
              </a:ext>
            </a:extLst>
          </p:cNvPr>
          <p:cNvGrpSpPr/>
          <p:nvPr/>
        </p:nvGrpSpPr>
        <p:grpSpPr>
          <a:xfrm>
            <a:off x="4782266" y="2541985"/>
            <a:ext cx="2627469" cy="2881534"/>
            <a:chOff x="3985343" y="1571406"/>
            <a:chExt cx="4267200" cy="4679821"/>
          </a:xfrm>
          <a:solidFill>
            <a:schemeClr val="accent2"/>
          </a:solidFill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07635A9E-A5ED-49AC-BAC6-70C8E393741F}"/>
                </a:ext>
              </a:extLst>
            </p:cNvPr>
            <p:cNvSpPr/>
            <p:nvPr/>
          </p:nvSpPr>
          <p:spPr>
            <a:xfrm flipH="1">
              <a:off x="3985343" y="1984026"/>
              <a:ext cx="4267200" cy="4267201"/>
            </a:xfrm>
            <a:prstGeom prst="blockArc">
              <a:avLst>
                <a:gd name="adj1" fmla="val 21333366"/>
                <a:gd name="adj2" fmla="val 16220260"/>
                <a:gd name="adj3" fmla="val 19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2D0397B-338C-4495-ABFD-EA006977C05E}"/>
                </a:ext>
              </a:extLst>
            </p:cNvPr>
            <p:cNvSpPr/>
            <p:nvPr/>
          </p:nvSpPr>
          <p:spPr>
            <a:xfrm rot="16200000" flipH="1">
              <a:off x="4560914" y="1686816"/>
              <a:ext cx="1673438" cy="14426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664F78-932B-4F8D-AE79-881E7E86B9CD}"/>
              </a:ext>
            </a:extLst>
          </p:cNvPr>
          <p:cNvGrpSpPr/>
          <p:nvPr/>
        </p:nvGrpSpPr>
        <p:grpSpPr>
          <a:xfrm>
            <a:off x="583474" y="5050596"/>
            <a:ext cx="3231676" cy="1298399"/>
            <a:chOff x="1576251" y="1665296"/>
            <a:chExt cx="3231676" cy="12983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44D37E-EEB3-43B5-A890-F19CCF8803B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C8E895-D6DD-44DD-ABB1-CF6F00EE6B69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B9777-C046-4099-85C0-179B57162669}"/>
              </a:ext>
            </a:extLst>
          </p:cNvPr>
          <p:cNvGrpSpPr/>
          <p:nvPr/>
        </p:nvGrpSpPr>
        <p:grpSpPr>
          <a:xfrm>
            <a:off x="8376850" y="1892784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6DDB64-792D-4346-9824-0032436E9F6C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A226C-59E0-4A7F-83A4-92B86C4F226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15426-808E-4A26-BA2C-F93AE2E9FC69}"/>
              </a:ext>
            </a:extLst>
          </p:cNvPr>
          <p:cNvGrpSpPr/>
          <p:nvPr/>
        </p:nvGrpSpPr>
        <p:grpSpPr>
          <a:xfrm>
            <a:off x="8784051" y="3527404"/>
            <a:ext cx="2939657" cy="2537429"/>
            <a:chOff x="905977" y="2456312"/>
            <a:chExt cx="3407949" cy="25374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48B689-8364-4AFD-B83F-D1FEFEE421E1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A7271F-C18F-4931-AAFE-2794DCA0D3E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28680A-C750-4F57-BE11-5A269CA0FE13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AAB123-91F9-4650-8D4A-76E623FD5266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3CB5F1-C58E-4662-812C-4ED35D7BB59F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78B0FA-4A38-4EEA-8F61-86786A99087C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B979C0-62ED-4361-9C8F-3099889014DA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6F1198-BCD2-46DA-9591-B0F44F435AD7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5040F5-5392-4169-B814-DBCABD7598BE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F754B64-E1E2-468B-8D78-646AEC2B36EE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3C91189-CD4B-4BB6-B9E1-EF03E3A77E57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A0D183-327D-4CC8-A867-5125166FD6C5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D379C5-2E06-4083-A52B-D7A480D3B2A0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16C5D63-CFB9-4163-9AEC-759B16718AE5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2580AD1-19FD-4E9B-B229-A7CC5F305E0C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3317207-BFDA-46BA-963F-335DF4296F1B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62A7C56-A9DD-4FC3-83D2-AD416F1FED87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7DA530-A3DC-4BBA-BB29-A9AEF10399F9}"/>
              </a:ext>
            </a:extLst>
          </p:cNvPr>
          <p:cNvGrpSpPr/>
          <p:nvPr/>
        </p:nvGrpSpPr>
        <p:grpSpPr>
          <a:xfrm>
            <a:off x="573896" y="2221824"/>
            <a:ext cx="2944368" cy="2537429"/>
            <a:chOff x="7878074" y="2456312"/>
            <a:chExt cx="3407949" cy="25374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1305F8-8134-4867-9DE6-86B79DFE5203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8C9152-7C3E-4267-88EB-4A7912BD7DCB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7BC086-EE98-48F7-AAC6-4D758F841CC1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76C5D7-7B06-4DD0-9AC7-1F00663E4E42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E90D21-05BC-4C60-8752-ABE57AEBC31B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DA8A69-98B7-440F-8742-7D256D0C82A0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4F2CFD-71DA-482C-8B85-E2C4606ED34C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0339FE-04C9-4696-8549-ED3542FC6488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A349EB9-6B15-45B6-9C14-63B6C940E526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C53B7-1119-49A5-88D2-EADBBAFA655A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D77D649-699C-4C29-A3C2-E6FCBFF9AFFC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2AE2419-7B67-4E74-AC2E-6022AAC2590C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6007B50-F9F7-4BB9-A512-C89F6E4541A5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B36D369-C9C5-4602-8D90-891DE985BF05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6659AD2-FC2C-472D-8434-3677430FA795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539EFCD-F679-4D5A-A041-572F41FC6E2D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8F00B2E-6ABD-4547-80C3-91D81A49A9A2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3">
            <a:extLst>
              <a:ext uri="{FF2B5EF4-FFF2-40B4-BE49-F238E27FC236}">
                <a16:creationId xmlns:a16="http://schemas.microsoft.com/office/drawing/2014/main" id="{CE5049B8-2DE4-4C81-AC6F-F8FE26BA61AA}"/>
              </a:ext>
            </a:extLst>
          </p:cNvPr>
          <p:cNvSpPr/>
          <p:nvPr/>
        </p:nvSpPr>
        <p:spPr>
          <a:xfrm>
            <a:off x="9301538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235C3E-4EE0-4B4E-BD4E-DF369BFCFEF6}"/>
              </a:ext>
            </a:extLst>
          </p:cNvPr>
          <p:cNvSpPr/>
          <p:nvPr/>
        </p:nvSpPr>
        <p:spPr>
          <a:xfrm>
            <a:off x="9296140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CCF882-7C4B-4516-8998-B8A48DA096CA}"/>
              </a:ext>
            </a:extLst>
          </p:cNvPr>
          <p:cNvGrpSpPr/>
          <p:nvPr/>
        </p:nvGrpSpPr>
        <p:grpSpPr>
          <a:xfrm>
            <a:off x="8908464" y="4339580"/>
            <a:ext cx="1485353" cy="1477328"/>
            <a:chOff x="2725123" y="4283314"/>
            <a:chExt cx="1292073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77319E-DBB7-41E9-B097-DC1BCE1E929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A57F64-3C75-4ACC-83A6-4164CD307E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AE86BDA7-CEFB-4F73-B7B8-D64B8BDA3983}"/>
              </a:ext>
            </a:extLst>
          </p:cNvPr>
          <p:cNvSpPr/>
          <p:nvPr/>
        </p:nvSpPr>
        <p:spPr>
          <a:xfrm>
            <a:off x="1417595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EFA71-FC37-4413-B0E8-4A68570AB039}"/>
              </a:ext>
            </a:extLst>
          </p:cNvPr>
          <p:cNvSpPr/>
          <p:nvPr/>
        </p:nvSpPr>
        <p:spPr>
          <a:xfrm>
            <a:off x="1412197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31C38-7A82-4D3C-9290-6A79A423C0B7}"/>
              </a:ext>
            </a:extLst>
          </p:cNvPr>
          <p:cNvGrpSpPr/>
          <p:nvPr/>
        </p:nvGrpSpPr>
        <p:grpSpPr>
          <a:xfrm>
            <a:off x="1009651" y="4339580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C048C-B751-4E44-A67E-2B59BD55ED3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E333A-57F9-41CC-A0FC-106E1FD010F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0DE43204-F4BC-4F6D-A5F6-3E5529FDF0C2}"/>
              </a:ext>
            </a:extLst>
          </p:cNvPr>
          <p:cNvSpPr/>
          <p:nvPr/>
        </p:nvSpPr>
        <p:spPr>
          <a:xfrm>
            <a:off x="6673557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4A6193-179E-477B-A867-7D3F37B4EDE8}"/>
              </a:ext>
            </a:extLst>
          </p:cNvPr>
          <p:cNvSpPr/>
          <p:nvPr/>
        </p:nvSpPr>
        <p:spPr>
          <a:xfrm>
            <a:off x="6668159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D6FDA7-7FEC-45A9-9DE8-79D0A6245EB4}"/>
              </a:ext>
            </a:extLst>
          </p:cNvPr>
          <p:cNvGrpSpPr/>
          <p:nvPr/>
        </p:nvGrpSpPr>
        <p:grpSpPr>
          <a:xfrm>
            <a:off x="6275527" y="4339580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931653-1730-4226-823F-B4257894B1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1284FB-7E01-4E9B-8251-D9A4ED7C19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5869FCDD-7535-4D96-AAAF-7ED53BEF7C9A}"/>
              </a:ext>
            </a:extLst>
          </p:cNvPr>
          <p:cNvSpPr/>
          <p:nvPr/>
        </p:nvSpPr>
        <p:spPr>
          <a:xfrm>
            <a:off x="404557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29CB32-4788-48D1-A7E5-4863C663EC5B}"/>
              </a:ext>
            </a:extLst>
          </p:cNvPr>
          <p:cNvSpPr/>
          <p:nvPr/>
        </p:nvSpPr>
        <p:spPr>
          <a:xfrm>
            <a:off x="4040178" y="3277487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EB6F02-F60F-4FE7-8279-36A92EAFC7D1}"/>
              </a:ext>
            </a:extLst>
          </p:cNvPr>
          <p:cNvGrpSpPr/>
          <p:nvPr/>
        </p:nvGrpSpPr>
        <p:grpSpPr>
          <a:xfrm>
            <a:off x="3642589" y="4339580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D3469-3F5A-4D6A-B8AA-71C8933483C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F26115-8906-4475-8570-FAB5806C25B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>
            <a:extLst>
              <a:ext uri="{FF2B5EF4-FFF2-40B4-BE49-F238E27FC236}">
                <a16:creationId xmlns:a16="http://schemas.microsoft.com/office/drawing/2014/main" id="{CF59EDA2-45FA-4912-B2DA-B4D39616DABD}"/>
              </a:ext>
            </a:extLst>
          </p:cNvPr>
          <p:cNvSpPr/>
          <p:nvPr/>
        </p:nvSpPr>
        <p:spPr>
          <a:xfrm>
            <a:off x="9487950" y="349062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DF9D3715-419E-4C86-895C-6E81FA96F1D4}"/>
              </a:ext>
            </a:extLst>
          </p:cNvPr>
          <p:cNvSpPr/>
          <p:nvPr/>
        </p:nvSpPr>
        <p:spPr>
          <a:xfrm>
            <a:off x="4179180" y="34999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75DA042-3ACD-4218-9C4E-B0AE06AA303C}"/>
              </a:ext>
            </a:extLst>
          </p:cNvPr>
          <p:cNvSpPr>
            <a:spLocks noChangeAspect="1"/>
          </p:cNvSpPr>
          <p:nvPr/>
        </p:nvSpPr>
        <p:spPr>
          <a:xfrm>
            <a:off x="1565223" y="34660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2C6A3350-292E-4D5A-838E-340645EA11AF}"/>
              </a:ext>
            </a:extLst>
          </p:cNvPr>
          <p:cNvSpPr>
            <a:spLocks noChangeAspect="1"/>
          </p:cNvSpPr>
          <p:nvPr/>
        </p:nvSpPr>
        <p:spPr>
          <a:xfrm>
            <a:off x="6840864" y="34660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60BF6-9337-43FF-AE59-4A288C651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ECDF2-2819-49A7-B5CB-6FD6FAD461B5}"/>
              </a:ext>
            </a:extLst>
          </p:cNvPr>
          <p:cNvSpPr txBox="1"/>
          <p:nvPr/>
        </p:nvSpPr>
        <p:spPr>
          <a:xfrm>
            <a:off x="6018115" y="2548259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CF6CD821-014C-411B-8750-11B26BFEF5F0}"/>
              </a:ext>
            </a:extLst>
          </p:cNvPr>
          <p:cNvSpPr/>
          <p:nvPr/>
        </p:nvSpPr>
        <p:spPr>
          <a:xfrm flipH="1">
            <a:off x="698618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57BF0C75-9325-45EC-A3B2-6D845A3243FE}"/>
              </a:ext>
            </a:extLst>
          </p:cNvPr>
          <p:cNvGrpSpPr/>
          <p:nvPr/>
        </p:nvGrpSpPr>
        <p:grpSpPr>
          <a:xfrm>
            <a:off x="6206612" y="4912110"/>
            <a:ext cx="1387252" cy="1320245"/>
            <a:chOff x="1730330" y="5175558"/>
            <a:chExt cx="1742087" cy="13202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66FCD6-3FC1-4C4A-BEB4-C95D7C7F286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5C55EE-1E8E-4896-81EB-FB268FCB86B9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1" name="Rounded Rectangular Callout 31">
            <a:extLst>
              <a:ext uri="{FF2B5EF4-FFF2-40B4-BE49-F238E27FC236}">
                <a16:creationId xmlns:a16="http://schemas.microsoft.com/office/drawing/2014/main" id="{982A339C-9D12-47B8-8913-7EC63846A2FD}"/>
              </a:ext>
            </a:extLst>
          </p:cNvPr>
          <p:cNvSpPr/>
          <p:nvPr/>
        </p:nvSpPr>
        <p:spPr>
          <a:xfrm flipH="1">
            <a:off x="895670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30DA5D75-31C4-49A4-BEAE-DEDA7FD2B6AA}"/>
              </a:ext>
            </a:extLst>
          </p:cNvPr>
          <p:cNvGrpSpPr/>
          <p:nvPr/>
        </p:nvGrpSpPr>
        <p:grpSpPr>
          <a:xfrm>
            <a:off x="8177132" y="4912110"/>
            <a:ext cx="1387252" cy="1320245"/>
            <a:chOff x="1730330" y="5175558"/>
            <a:chExt cx="1742087" cy="13202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25CE7C-F426-45FE-96EB-9003D0A7FCE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BCA69-2B55-407A-8AA6-817C1BA0878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AF8C0B26-4224-4F2B-BE79-3A0D2467AFC5}"/>
              </a:ext>
            </a:extLst>
          </p:cNvPr>
          <p:cNvSpPr/>
          <p:nvPr/>
        </p:nvSpPr>
        <p:spPr>
          <a:xfrm flipH="1">
            <a:off x="10927229" y="4392802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CA9E2A12-3340-4444-AA79-03A96A3D02FA}"/>
              </a:ext>
            </a:extLst>
          </p:cNvPr>
          <p:cNvGrpSpPr/>
          <p:nvPr/>
        </p:nvGrpSpPr>
        <p:grpSpPr>
          <a:xfrm>
            <a:off x="10147652" y="4912110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D2A59F-8396-4701-9893-7D546A55364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072E0F-0450-4640-9A0D-89161416FEB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9A4E8960-CC5D-43F8-9EDE-343FD2FA3C7D}"/>
              </a:ext>
            </a:extLst>
          </p:cNvPr>
          <p:cNvSpPr/>
          <p:nvPr/>
        </p:nvSpPr>
        <p:spPr>
          <a:xfrm>
            <a:off x="7150269" y="4476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자유형 176">
            <a:extLst>
              <a:ext uri="{FF2B5EF4-FFF2-40B4-BE49-F238E27FC236}">
                <a16:creationId xmlns:a16="http://schemas.microsoft.com/office/drawing/2014/main" id="{563BD341-B3DB-4891-BF1F-D32D0202F224}"/>
              </a:ext>
            </a:extLst>
          </p:cNvPr>
          <p:cNvSpPr/>
          <p:nvPr/>
        </p:nvSpPr>
        <p:spPr>
          <a:xfrm>
            <a:off x="11131607" y="4444098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9D24CDCE-AD26-4961-AE5E-45B1A37A819F}"/>
              </a:ext>
            </a:extLst>
          </p:cNvPr>
          <p:cNvSpPr/>
          <p:nvPr/>
        </p:nvSpPr>
        <p:spPr>
          <a:xfrm>
            <a:off x="9145758" y="4444098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7EB9618-0CD1-48D9-9303-92FC0FB99480}"/>
              </a:ext>
            </a:extLst>
          </p:cNvPr>
          <p:cNvSpPr txBox="1">
            <a:spLocks/>
          </p:cNvSpPr>
          <p:nvPr/>
        </p:nvSpPr>
        <p:spPr>
          <a:xfrm>
            <a:off x="6018115" y="1642978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DA8F9-28A4-403B-87BC-721C3C9509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154060-0296-4783-BABC-32068E4412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4B72E-7F20-4C49-A9D6-1C562C4B8E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8C13DE-0D7E-42EC-8838-36FCCAB2EA2C}"/>
              </a:ext>
            </a:extLst>
          </p:cNvPr>
          <p:cNvGrpSpPr/>
          <p:nvPr/>
        </p:nvGrpSpPr>
        <p:grpSpPr>
          <a:xfrm>
            <a:off x="5262837" y="1682885"/>
            <a:ext cx="6164882" cy="361797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7D01912-6570-4563-A0ED-C2980066A58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BA0D2A4-D437-4760-903F-07DE181DA62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FF0FC1-EBE0-4918-A7E6-7880FE55128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C8BC76-3100-45DC-A0EF-AB7ED4EC37E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A87003-4E3F-46F7-BD3D-4CB58197306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3F93AF-E974-4E2B-9D37-3FD00C58BA4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2F0D6-C84D-4C7F-A5FD-B1D5ACBE5F5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DCE30B-CBA6-4C3C-91EE-1423F5A66AD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44D0E2-62C8-4552-B8E1-67A81831C85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F6A243-A35E-44ED-AA53-A3DF57E93A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D1F000-F85B-49E3-B9F9-21A96A8BB5C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CD6E88-006E-4792-8990-6FFA161C297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40FCA8-F3C2-4367-9F82-408B91DCC0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D8C2CB-8A98-41C1-B3A5-9FF0E0CBA4D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CA5C79-8BE5-4AF1-9FCC-B96725858AC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AEAD29-D472-4F78-B4BC-84F2F92EF72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9F4034-3771-463B-860B-54DFB2F33D7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0219E38-A39F-4D61-908C-C137EE27DAE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7EA7B8-3966-459D-811D-31E3FBC50C7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CCE46A-F7F1-456F-A651-2CAF4806154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920BE27-0005-41CC-A913-159E81237DC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AB2B19-C6FF-4C0B-8C04-512AE356C62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43F96DF-1271-4E3C-BF73-DB64781843D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77638F3-BF78-4F03-A21E-540D261DB2B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4D95D0-8EB9-4E4F-892C-DC34988E2A0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E9D626-6C21-4E14-97BA-D2E75D804D7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AC30FC-5507-43FC-BD20-52FF24851A4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AC1CF7-8E68-465B-84F8-8A92F338995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9B694A-FD2C-44CA-8C4A-2CD8B86CAB2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BCD345-CDB2-470A-802F-F2C0063C5DC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AEBCD0-E224-43F5-870F-7B0E27D599B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9CBA5B9-F5B9-4A6F-8F8E-F76A5742076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19CC9B-3021-4F4A-A40A-5A7D208128B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3BD59C-5917-4AF2-98BD-68D5EF32AFF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ACBC9C-53BC-4F04-999D-36B846C18F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C98C95-4110-415F-9644-72C6AA5D919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E7DB0D-9351-42EC-B646-C300275CAD6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EC4AAB-67A9-476B-A3EF-BC449A36DB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BFD5CA-8301-4031-AAA5-E04A24034F9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AED00D-C233-4DF4-9B71-0FC5502CD6A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9B597B5-B7F5-4111-95EE-EC90E6F34C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B96A4E-7161-4654-97F2-D3BE3D41C81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E00CB1-A546-4C11-A572-DB29D83CF31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157633-34C6-4D11-A9B7-46D27BE6E41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9A6E0A-956F-4F41-B50A-6B91E42F02E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7B6395-6556-4325-AB8D-8F936F8D9A8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183AFF-BF27-4DEA-83AB-4168491442A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B72793-B95F-40A1-A3B8-ECDCE4C1F0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CF15F3-108D-4DF6-8C94-770CA3CFFB9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E7A5CE-1EE5-4A79-AEB4-6FBBD5F5EA5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44DC3-E6EF-4EE2-8C7E-F6765D4BD69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354B3FC-8B23-4FE8-A5D5-0AB48E658F7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404AEC-2250-4E85-A7C2-A6F4A3054EA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2B5DB31-14EB-408D-B86C-EE1E08CDA1F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9F42053-8A90-496E-82C2-7B41C7E05D2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B47A3E-0CA6-4710-B319-55726828F96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37681DE-5545-4B61-8757-01B183FF17B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8834CC-A17D-4797-B7A3-DF3CC91FB20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02D168-35C8-488E-9A5C-6857C3446C3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8D1294-E2C1-40C8-9D42-D2B2AAB3F2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212105-F1C7-4752-919B-16FE8D239318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309EECE-3427-4C3C-9463-66ED0C7B888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E307882-71B5-42A0-9B20-66B25496314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21894BF-335E-4285-9A15-78EBF6E10E4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8B3161-79DA-4C5A-9C1D-EB335CBDF04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35A0073-7D6A-46FC-9713-848AA408464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74C8492-A2D9-4926-9A66-C69D2B4D17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794C80-722B-4B47-B06F-A088294E05F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5DA9248-98BE-407A-B89A-BCBE6B38539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7590E59-BA60-4D4F-9656-F63AFE0042B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857DC7-C003-458A-9AF3-15F3F3E1380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2BBC12-2CAC-4711-9ECE-DB13F2A53B4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A01F93-851C-43DF-BC39-2D2D139BEA8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3B0E8F-A3E6-495F-AABD-A063C5CC65D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1CB5CA1-19FF-486F-BA02-7F297B2766C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50597C1-26F5-4384-B80D-FF4F1C502D1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408157-A208-4275-BCE1-202FE3B4A81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8DA953-F8D4-40FB-B2C3-FFA55E7403D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3072A65-CBA7-4731-88C1-6BD2F644B34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B3899BB-65A9-4C1B-BB05-E5E0A2C17D8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B45757-B35D-4174-9705-8F7B6FB9BDB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6120A88-F535-42CB-9E34-4F20F924C70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8E01EA5-6F84-43A6-B13F-BDD4B1FBA36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2BF3AE-66B9-4355-A91F-E7DEFECEB11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C92C311-0225-4023-9C88-52EF9B830AC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C299BA-04CC-4967-9D2A-53678D2C74A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38F119B-7E9E-42A7-BEC6-A0DB6A02F74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852E9B-6817-4AC8-ABB5-65A83815FEF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BC6B169-C00C-43A9-AE2A-D558948C939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FAE0110-4F15-4D40-839B-B76AB9AD6D3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D743633-5A7F-42C7-AE58-9A91152D03A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A29370A-685F-469C-A854-8BCC153AE27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1F85555-A76C-4E77-A003-D23EFDD48D4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035D2C7-EF79-4CFA-B959-268EC2C1B20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5E13AD8-8A13-4490-AEF7-B6F4AEFB285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F1B780F-A71B-4BD2-90FA-4580C625FA0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9E5AAA0-A560-4E15-9918-A5EFC5C453E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AD6B92F-0C54-4AD0-82EA-353466F6B7E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BBB5859-067A-4122-8DDF-18C4A0C8F60C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63B81ED-E73D-4CBF-9282-B35A69FD0F8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20AE65D-F70A-43F7-86D4-B97173FD5B0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E020C6E-0323-4AB8-8BD2-718A95B2AFD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453676B-A4C8-42D0-A01A-9B7FBF2D0D9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DFA829D-1E1F-4B0B-A058-B66B99A74C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007C185-FBBA-4F0E-9124-2E72B0106B9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82D84A7-D9E8-4B13-88B2-47840AAF671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A43A6AB-123A-4E79-B99D-FB4302E8F9D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D815538-B537-4CFE-B953-955FC41E211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82596C0-D093-4946-90D5-CE74612AE23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4B12364-8FA5-410C-ABBE-9DD5D613429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146B533-F2A6-417D-A5DC-7B7A5E3D93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09C5CEA-67A8-4CA8-B2FF-EE32FBDEBA4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차트 4">
            <a:extLst>
              <a:ext uri="{FF2B5EF4-FFF2-40B4-BE49-F238E27FC236}">
                <a16:creationId xmlns:a16="http://schemas.microsoft.com/office/drawing/2014/main" id="{8B9BC869-9249-444B-9CAB-1FD348BA1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9700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차트 301">
            <a:extLst>
              <a:ext uri="{FF2B5EF4-FFF2-40B4-BE49-F238E27FC236}">
                <a16:creationId xmlns:a16="http://schemas.microsoft.com/office/drawing/2014/main" id="{3B92ECA4-3BEB-4D77-88DB-56E84D730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374290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A280E01C-F3F4-4CE2-902A-DD3107ADDFF6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14E6207-0791-438C-BA9F-F3C5C11C64F9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8DA070-791E-43BC-B318-D50E587C3CE7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234ED14-09A6-4498-9B23-B827CF709EB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46758EB-953E-4475-ADA7-667C272FBD92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89D72FD-7C37-4A32-B608-A23E8BA617D3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E6AC8E2-680D-42DD-B7F3-CE19052F80C7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737A321-D796-473D-B29D-F6D995726041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74088DF-D6C9-4B9D-BAE6-2A4661E586D5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F63A938-2FD9-43AD-B88D-6940AB198F2F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C624C3E-9BAA-4335-B702-0A68B645F866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366BD98-C575-463A-8203-49C7D758E5A9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AEB7BE4-67FD-4588-A92E-104B3C9FF836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101FD6-8936-46A0-A889-40BE683571BD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1BAC797-EB28-4E7F-831D-19ADFFD34E0F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B2E4380-3F70-41B3-821B-7B1110A7461A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3ED12D-05D3-4F51-A4CA-4F72C2156CF5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35" name="Teardrop 134">
            <a:extLst>
              <a:ext uri="{FF2B5EF4-FFF2-40B4-BE49-F238E27FC236}">
                <a16:creationId xmlns:a16="http://schemas.microsoft.com/office/drawing/2014/main" id="{BD2995A7-C06A-4B0F-ACD0-5D5E70D9F96A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ardrop 135">
            <a:extLst>
              <a:ext uri="{FF2B5EF4-FFF2-40B4-BE49-F238E27FC236}">
                <a16:creationId xmlns:a16="http://schemas.microsoft.com/office/drawing/2014/main" id="{15D75C75-03E5-4AA7-A6B2-CF6F2223B0ED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C72661C-E2CF-428A-BA45-B777EAA0A9B5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C0382C-B780-4CF4-9659-9142984380D6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2F258-0DF2-489A-9193-CF92789D671A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3469D77-AE2B-4D29-AE21-14492A7B65E4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79E523D-2A8F-422D-9211-4693A54F2324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12B08E3-3C08-49B5-A3A2-E53A57308FB7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4A10B9E-838A-4493-A78C-8E6F357965F5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236E769F-C99B-4175-B720-C12FCD6BB1B4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5E741C5-CACE-403C-B041-A8416CC1320E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C73AB8-F9EE-4558-8657-CF35BD031DEC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6DBE-3F1D-46CB-819A-CAF0C90C399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ABD31C-574C-44B0-9A3C-1914179D6F93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4B840F-D7FA-408C-A5AC-333D08A9A7A0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9E435-782A-4FD0-ACAF-C36E5764AB5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7C056-1788-4EA8-9976-FF9EBDEEF810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8F7089-6E1D-4523-BCBB-5EC84153D110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448194-EF0B-4539-951D-3204B886250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BEB8F5-DA0C-4BAF-8B01-E906148993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B492D3-8268-4FAB-A7BE-92A6036D315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9AE2F3-6ECE-4180-A072-01996A8041C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C9DFE1-AFF1-47B3-A016-AF0C361DA7AA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13DF37-4C60-453B-812C-6C1C915962A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DE685-FB06-4F7B-AB3D-FEB82729A9A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0DDE3-0236-4355-AA7A-62BB312FDC4B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4E88A-5334-450A-91CE-839EF49251D4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6B8E4A68-0892-4167-88A7-DEA1FA2F2FA4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2823F39-3CCA-44B9-B0BE-2DFB64F6811F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109756-F7C0-4DCA-8344-1DD68E4A6625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BAED35A-4D66-412F-A2A4-8C06B0566E09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7A59B8-D90F-4AD8-8AC8-BE899CC940EE}"/>
              </a:ext>
            </a:extLst>
          </p:cNvPr>
          <p:cNvSpPr txBox="1"/>
          <p:nvPr/>
        </p:nvSpPr>
        <p:spPr>
          <a:xfrm>
            <a:off x="5767509" y="3752850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75F0D08-C5A2-47A3-93BE-2C3D1C6C5BC6}"/>
              </a:ext>
            </a:extLst>
          </p:cNvPr>
          <p:cNvSpPr txBox="1">
            <a:spLocks/>
          </p:cNvSpPr>
          <p:nvPr/>
        </p:nvSpPr>
        <p:spPr>
          <a:xfrm>
            <a:off x="7698834" y="3281771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0" dirty="0"/>
              <a:t>Allppt.com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866A-D3FA-47A5-9632-E71998B7F21D}"/>
              </a:ext>
            </a:extLst>
          </p:cNvPr>
          <p:cNvSpPr txBox="1"/>
          <p:nvPr/>
        </p:nvSpPr>
        <p:spPr>
          <a:xfrm>
            <a:off x="6636166" y="5238431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0A9DA-897F-4F8E-9DBD-E76D9EEF6892}"/>
              </a:ext>
            </a:extLst>
          </p:cNvPr>
          <p:cNvSpPr/>
          <p:nvPr/>
        </p:nvSpPr>
        <p:spPr>
          <a:xfrm>
            <a:off x="9845033" y="3130161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722315-C5F6-4D6F-ACF7-C544F11B3CE4}"/>
              </a:ext>
            </a:extLst>
          </p:cNvPr>
          <p:cNvSpPr/>
          <p:nvPr/>
        </p:nvSpPr>
        <p:spPr>
          <a:xfrm>
            <a:off x="9845033" y="2208888"/>
            <a:ext cx="1371600" cy="790448"/>
          </a:xfrm>
          <a:custGeom>
            <a:avLst/>
            <a:gdLst>
              <a:gd name="connsiteX0" fmla="*/ 2825453 w 4155898"/>
              <a:gd name="connsiteY0" fmla="*/ 517728 h 2395029"/>
              <a:gd name="connsiteX1" fmla="*/ 3077604 w 4155898"/>
              <a:gd name="connsiteY1" fmla="*/ 728756 h 2395029"/>
              <a:gd name="connsiteX2" fmla="*/ 3053396 w 4155898"/>
              <a:gd name="connsiteY2" fmla="*/ 937402 h 2395029"/>
              <a:gd name="connsiteX3" fmla="*/ 2687248 w 4155898"/>
              <a:gd name="connsiteY3" fmla="*/ 1330140 h 2395029"/>
              <a:gd name="connsiteX4" fmla="*/ 2486390 w 4155898"/>
              <a:gd name="connsiteY4" fmla="*/ 1370123 h 2395029"/>
              <a:gd name="connsiteX5" fmla="*/ 2253932 w 4155898"/>
              <a:gd name="connsiteY5" fmla="*/ 1165743 h 2395029"/>
              <a:gd name="connsiteX6" fmla="*/ 2265491 w 4155898"/>
              <a:gd name="connsiteY6" fmla="*/ 989341 h 2395029"/>
              <a:gd name="connsiteX7" fmla="*/ 2277099 w 4155898"/>
              <a:gd name="connsiteY7" fmla="*/ 949457 h 2395029"/>
              <a:gd name="connsiteX8" fmla="*/ 2356469 w 4155898"/>
              <a:gd name="connsiteY8" fmla="*/ 798354 h 2395029"/>
              <a:gd name="connsiteX9" fmla="*/ 2381788 w 4155898"/>
              <a:gd name="connsiteY9" fmla="*/ 766948 h 2395029"/>
              <a:gd name="connsiteX10" fmla="*/ 2381624 w 4155898"/>
              <a:gd name="connsiteY10" fmla="*/ 767880 h 2395029"/>
              <a:gd name="connsiteX11" fmla="*/ 2359304 w 4155898"/>
              <a:gd name="connsiteY11" fmla="*/ 893278 h 2395029"/>
              <a:gd name="connsiteX12" fmla="*/ 2368262 w 4155898"/>
              <a:gd name="connsiteY12" fmla="*/ 905140 h 2395029"/>
              <a:gd name="connsiteX13" fmla="*/ 2461608 w 4155898"/>
              <a:gd name="connsiteY13" fmla="*/ 904947 h 2395029"/>
              <a:gd name="connsiteX14" fmla="*/ 2471776 w 4155898"/>
              <a:gd name="connsiteY14" fmla="*/ 896474 h 2395029"/>
              <a:gd name="connsiteX15" fmla="*/ 2491432 w 4155898"/>
              <a:gd name="connsiteY15" fmla="*/ 785406 h 2395029"/>
              <a:gd name="connsiteX16" fmla="*/ 2518576 w 4155898"/>
              <a:gd name="connsiteY16" fmla="*/ 632475 h 2395029"/>
              <a:gd name="connsiteX17" fmla="*/ 2547967 w 4155898"/>
              <a:gd name="connsiteY17" fmla="*/ 609885 h 2395029"/>
              <a:gd name="connsiteX18" fmla="*/ 2627323 w 4155898"/>
              <a:gd name="connsiteY18" fmla="*/ 565152 h 2395029"/>
              <a:gd name="connsiteX19" fmla="*/ 2825453 w 4155898"/>
              <a:gd name="connsiteY19" fmla="*/ 517728 h 2395029"/>
              <a:gd name="connsiteX20" fmla="*/ 555496 w 4155898"/>
              <a:gd name="connsiteY20" fmla="*/ 365392 h 2395029"/>
              <a:gd name="connsiteX21" fmla="*/ 437989 w 4155898"/>
              <a:gd name="connsiteY21" fmla="*/ 622630 h 2395029"/>
              <a:gd name="connsiteX22" fmla="*/ 574765 w 4155898"/>
              <a:gd name="connsiteY22" fmla="*/ 622824 h 2395029"/>
              <a:gd name="connsiteX23" fmla="*/ 583141 w 4155898"/>
              <a:gd name="connsiteY23" fmla="*/ 613043 h 2395029"/>
              <a:gd name="connsiteX24" fmla="*/ 557917 w 4155898"/>
              <a:gd name="connsiteY24" fmla="*/ 366022 h 2395029"/>
              <a:gd name="connsiteX25" fmla="*/ 555496 w 4155898"/>
              <a:gd name="connsiteY25" fmla="*/ 365392 h 2395029"/>
              <a:gd name="connsiteX26" fmla="*/ 3065698 w 4155898"/>
              <a:gd name="connsiteY26" fmla="*/ 332049 h 2395029"/>
              <a:gd name="connsiteX27" fmla="*/ 3429366 w 4155898"/>
              <a:gd name="connsiteY27" fmla="*/ 617934 h 2395029"/>
              <a:gd name="connsiteX28" fmla="*/ 3446927 w 4155898"/>
              <a:gd name="connsiteY28" fmla="*/ 784018 h 2395029"/>
              <a:gd name="connsiteX29" fmla="*/ 3220670 w 4155898"/>
              <a:gd name="connsiteY29" fmla="*/ 1336290 h 2395029"/>
              <a:gd name="connsiteX30" fmla="*/ 2901946 w 4155898"/>
              <a:gd name="connsiteY30" fmla="*/ 1626341 h 2395029"/>
              <a:gd name="connsiteX31" fmla="*/ 2560701 w 4155898"/>
              <a:gd name="connsiteY31" fmla="*/ 1757253 h 2395029"/>
              <a:gd name="connsiteX32" fmla="*/ 2331071 w 4155898"/>
              <a:gd name="connsiteY32" fmla="*/ 1745993 h 2395029"/>
              <a:gd name="connsiteX33" fmla="*/ 2068750 w 4155898"/>
              <a:gd name="connsiteY33" fmla="*/ 1480943 h 2395029"/>
              <a:gd name="connsiteX34" fmla="*/ 2053223 w 4155898"/>
              <a:gd name="connsiteY34" fmla="*/ 1271404 h 2395029"/>
              <a:gd name="connsiteX35" fmla="*/ 2071428 w 4155898"/>
              <a:gd name="connsiteY35" fmla="*/ 1173976 h 2395029"/>
              <a:gd name="connsiteX36" fmla="*/ 2070337 w 4155898"/>
              <a:gd name="connsiteY36" fmla="*/ 1197986 h 2395029"/>
              <a:gd name="connsiteX37" fmla="*/ 2131751 w 4155898"/>
              <a:gd name="connsiteY37" fmla="*/ 1444631 h 2395029"/>
              <a:gd name="connsiteX38" fmla="*/ 2365002 w 4155898"/>
              <a:gd name="connsiteY38" fmla="*/ 1591666 h 2395029"/>
              <a:gd name="connsiteX39" fmla="*/ 2602122 w 4155898"/>
              <a:gd name="connsiteY39" fmla="*/ 1570732 h 2395029"/>
              <a:gd name="connsiteX40" fmla="*/ 2985930 w 4155898"/>
              <a:gd name="connsiteY40" fmla="*/ 1332173 h 2395029"/>
              <a:gd name="connsiteX41" fmla="*/ 3201075 w 4155898"/>
              <a:gd name="connsiteY41" fmla="*/ 1020841 h 2395029"/>
              <a:gd name="connsiteX42" fmla="*/ 3259612 w 4155898"/>
              <a:gd name="connsiteY42" fmla="*/ 737139 h 2395029"/>
              <a:gd name="connsiteX43" fmla="*/ 3096206 w 4155898"/>
              <a:gd name="connsiteY43" fmla="*/ 431958 h 2395029"/>
              <a:gd name="connsiteX44" fmla="*/ 2876052 w 4155898"/>
              <a:gd name="connsiteY44" fmla="*/ 377787 h 2395029"/>
              <a:gd name="connsiteX45" fmla="*/ 2745685 w 4155898"/>
              <a:gd name="connsiteY45" fmla="*/ 398324 h 2395029"/>
              <a:gd name="connsiteX46" fmla="*/ 2729265 w 4155898"/>
              <a:gd name="connsiteY46" fmla="*/ 399714 h 2395029"/>
              <a:gd name="connsiteX47" fmla="*/ 2831554 w 4155898"/>
              <a:gd name="connsiteY47" fmla="*/ 362905 h 2395029"/>
              <a:gd name="connsiteX48" fmla="*/ 3065698 w 4155898"/>
              <a:gd name="connsiteY48" fmla="*/ 332049 h 2395029"/>
              <a:gd name="connsiteX49" fmla="*/ 3237803 w 4155898"/>
              <a:gd name="connsiteY49" fmla="*/ 180818 h 2395029"/>
              <a:gd name="connsiteX50" fmla="*/ 3411656 w 4155898"/>
              <a:gd name="connsiteY50" fmla="*/ 212051 h 2395029"/>
              <a:gd name="connsiteX51" fmla="*/ 3776713 w 4155898"/>
              <a:gd name="connsiteY51" fmla="*/ 641993 h 2395029"/>
              <a:gd name="connsiteX52" fmla="*/ 3766940 w 4155898"/>
              <a:gd name="connsiteY52" fmla="*/ 957890 h 2395029"/>
              <a:gd name="connsiteX53" fmla="*/ 3516426 w 4155898"/>
              <a:gd name="connsiteY53" fmla="*/ 1496967 h 2395029"/>
              <a:gd name="connsiteX54" fmla="*/ 3113420 w 4155898"/>
              <a:gd name="connsiteY54" fmla="*/ 1882164 h 2395029"/>
              <a:gd name="connsiteX55" fmla="*/ 2627819 w 4155898"/>
              <a:gd name="connsiteY55" fmla="*/ 2077218 h 2395029"/>
              <a:gd name="connsiteX56" fmla="*/ 2296396 w 4155898"/>
              <a:gd name="connsiteY56" fmla="*/ 2055837 h 2395029"/>
              <a:gd name="connsiteX57" fmla="*/ 1939772 w 4155898"/>
              <a:gd name="connsiteY57" fmla="*/ 1644944 h 2395029"/>
              <a:gd name="connsiteX58" fmla="*/ 1940665 w 4155898"/>
              <a:gd name="connsiteY58" fmla="*/ 1341102 h 2395029"/>
              <a:gd name="connsiteX59" fmla="*/ 2004614 w 4155898"/>
              <a:gd name="connsiteY59" fmla="*/ 1110381 h 2395029"/>
              <a:gd name="connsiteX60" fmla="*/ 2107205 w 4155898"/>
              <a:gd name="connsiteY60" fmla="*/ 904999 h 2395029"/>
              <a:gd name="connsiteX61" fmla="*/ 2110592 w 4155898"/>
              <a:gd name="connsiteY61" fmla="*/ 905003 h 2395029"/>
              <a:gd name="connsiteX62" fmla="*/ 2040654 w 4155898"/>
              <a:gd name="connsiteY62" fmla="*/ 1068246 h 2395029"/>
              <a:gd name="connsiteX63" fmla="*/ 2000838 w 4155898"/>
              <a:gd name="connsiteY63" fmla="*/ 1241988 h 2395029"/>
              <a:gd name="connsiteX64" fmla="*/ 2013289 w 4155898"/>
              <a:gd name="connsiteY64" fmla="*/ 1515470 h 2395029"/>
              <a:gd name="connsiteX65" fmla="*/ 2158439 w 4155898"/>
              <a:gd name="connsiteY65" fmla="*/ 1753137 h 2395029"/>
              <a:gd name="connsiteX66" fmla="*/ 2455187 w 4155898"/>
              <a:gd name="connsiteY66" fmla="*/ 1883206 h 2395029"/>
              <a:gd name="connsiteX67" fmla="*/ 2750249 w 4155898"/>
              <a:gd name="connsiteY67" fmla="*/ 1849473 h 2395029"/>
              <a:gd name="connsiteX68" fmla="*/ 3147500 w 4155898"/>
              <a:gd name="connsiteY68" fmla="*/ 1630955 h 2395029"/>
              <a:gd name="connsiteX69" fmla="*/ 3454963 w 4155898"/>
              <a:gd name="connsiteY69" fmla="*/ 1266395 h 2395029"/>
              <a:gd name="connsiteX70" fmla="*/ 3583048 w 4155898"/>
              <a:gd name="connsiteY70" fmla="*/ 886803 h 2395029"/>
              <a:gd name="connsiteX71" fmla="*/ 3570994 w 4155898"/>
              <a:gd name="connsiteY71" fmla="*/ 630733 h 2395029"/>
              <a:gd name="connsiteX72" fmla="*/ 3369391 w 4155898"/>
              <a:gd name="connsiteY72" fmla="*/ 343311 h 2395029"/>
              <a:gd name="connsiteX73" fmla="*/ 3055975 w 4155898"/>
              <a:gd name="connsiteY73" fmla="*/ 254763 h 2395029"/>
              <a:gd name="connsiteX74" fmla="*/ 2689282 w 4155898"/>
              <a:gd name="connsiteY74" fmla="*/ 344551 h 2395029"/>
              <a:gd name="connsiteX75" fmla="*/ 2608224 w 4155898"/>
              <a:gd name="connsiteY75" fmla="*/ 386617 h 2395029"/>
              <a:gd name="connsiteX76" fmla="*/ 2594830 w 4155898"/>
              <a:gd name="connsiteY76" fmla="*/ 390834 h 2395029"/>
              <a:gd name="connsiteX77" fmla="*/ 2693945 w 4155898"/>
              <a:gd name="connsiteY77" fmla="*/ 329520 h 2395029"/>
              <a:gd name="connsiteX78" fmla="*/ 3061234 w 4155898"/>
              <a:gd name="connsiteY78" fmla="*/ 196425 h 2395029"/>
              <a:gd name="connsiteX79" fmla="*/ 3237803 w 4155898"/>
              <a:gd name="connsiteY79" fmla="*/ 180818 h 2395029"/>
              <a:gd name="connsiteX80" fmla="*/ 603186 w 4155898"/>
              <a:gd name="connsiteY80" fmla="*/ 153619 h 2395029"/>
              <a:gd name="connsiteX81" fmla="*/ 649569 w 4155898"/>
              <a:gd name="connsiteY81" fmla="*/ 189496 h 2395029"/>
              <a:gd name="connsiteX82" fmla="*/ 662497 w 4155898"/>
              <a:gd name="connsiteY82" fmla="*/ 241979 h 2395029"/>
              <a:gd name="connsiteX83" fmla="*/ 688981 w 4155898"/>
              <a:gd name="connsiteY83" fmla="*/ 497280 h 2395029"/>
              <a:gd name="connsiteX84" fmla="*/ 713818 w 4155898"/>
              <a:gd name="connsiteY84" fmla="*/ 742025 h 2395029"/>
              <a:gd name="connsiteX85" fmla="*/ 730135 w 4155898"/>
              <a:gd name="connsiteY85" fmla="*/ 895361 h 2395029"/>
              <a:gd name="connsiteX86" fmla="*/ 721612 w 4155898"/>
              <a:gd name="connsiteY86" fmla="*/ 905044 h 2395029"/>
              <a:gd name="connsiteX87" fmla="*/ 622989 w 4155898"/>
              <a:gd name="connsiteY87" fmla="*/ 905092 h 2395029"/>
              <a:gd name="connsiteX88" fmla="*/ 612191 w 4155898"/>
              <a:gd name="connsiteY88" fmla="*/ 895457 h 2395029"/>
              <a:gd name="connsiteX89" fmla="*/ 598635 w 4155898"/>
              <a:gd name="connsiteY89" fmla="*/ 751127 h 2395029"/>
              <a:gd name="connsiteX90" fmla="*/ 581882 w 4155898"/>
              <a:gd name="connsiteY90" fmla="*/ 734665 h 2395029"/>
              <a:gd name="connsiteX91" fmla="*/ 397948 w 4155898"/>
              <a:gd name="connsiteY91" fmla="*/ 734812 h 2395029"/>
              <a:gd name="connsiteX92" fmla="*/ 381341 w 4155898"/>
              <a:gd name="connsiteY92" fmla="*/ 745511 h 2395029"/>
              <a:gd name="connsiteX93" fmla="*/ 313510 w 4155898"/>
              <a:gd name="connsiteY93" fmla="*/ 893570 h 2395029"/>
              <a:gd name="connsiteX94" fmla="*/ 295837 w 4155898"/>
              <a:gd name="connsiteY94" fmla="*/ 905189 h 2395029"/>
              <a:gd name="connsiteX95" fmla="*/ 190338 w 4155898"/>
              <a:gd name="connsiteY95" fmla="*/ 904898 h 2395029"/>
              <a:gd name="connsiteX96" fmla="*/ 384731 w 4155898"/>
              <a:gd name="connsiteY96" fmla="*/ 481496 h 2395029"/>
              <a:gd name="connsiteX97" fmla="*/ 497638 w 4155898"/>
              <a:gd name="connsiteY97" fmla="*/ 234717 h 2395029"/>
              <a:gd name="connsiteX98" fmla="*/ 538309 w 4155898"/>
              <a:gd name="connsiteY98" fmla="*/ 174680 h 2395029"/>
              <a:gd name="connsiteX99" fmla="*/ 603186 w 4155898"/>
              <a:gd name="connsiteY99" fmla="*/ 153619 h 2395029"/>
              <a:gd name="connsiteX100" fmla="*/ 2272008 w 4155898"/>
              <a:gd name="connsiteY100" fmla="*/ 153087 h 2395029"/>
              <a:gd name="connsiteX101" fmla="*/ 2281740 w 4155898"/>
              <a:gd name="connsiteY101" fmla="*/ 163012 h 2395029"/>
              <a:gd name="connsiteX102" fmla="*/ 2264601 w 4155898"/>
              <a:gd name="connsiteY102" fmla="*/ 255633 h 2395029"/>
              <a:gd name="connsiteX103" fmla="*/ 2251818 w 4155898"/>
              <a:gd name="connsiteY103" fmla="*/ 265848 h 2395029"/>
              <a:gd name="connsiteX104" fmla="*/ 2021162 w 4155898"/>
              <a:gd name="connsiteY104" fmla="*/ 265462 h 2395029"/>
              <a:gd name="connsiteX105" fmla="*/ 2006394 w 4155898"/>
              <a:gd name="connsiteY105" fmla="*/ 278195 h 2395029"/>
              <a:gd name="connsiteX106" fmla="*/ 1975215 w 4155898"/>
              <a:gd name="connsiteY106" fmla="*/ 457337 h 2395029"/>
              <a:gd name="connsiteX107" fmla="*/ 1987804 w 4155898"/>
              <a:gd name="connsiteY107" fmla="*/ 472781 h 2395029"/>
              <a:gd name="connsiteX108" fmla="*/ 2121142 w 4155898"/>
              <a:gd name="connsiteY108" fmla="*/ 472249 h 2395029"/>
              <a:gd name="connsiteX109" fmla="*/ 2131020 w 4155898"/>
              <a:gd name="connsiteY109" fmla="*/ 483820 h 2395029"/>
              <a:gd name="connsiteX110" fmla="*/ 2114122 w 4155898"/>
              <a:gd name="connsiteY110" fmla="*/ 575085 h 2395029"/>
              <a:gd name="connsiteX111" fmla="*/ 2101388 w 4155898"/>
              <a:gd name="connsiteY111" fmla="*/ 585641 h 2395029"/>
              <a:gd name="connsiteX112" fmla="*/ 1964031 w 4155898"/>
              <a:gd name="connsiteY112" fmla="*/ 585350 h 2395029"/>
              <a:gd name="connsiteX113" fmla="*/ 1950425 w 4155898"/>
              <a:gd name="connsiteY113" fmla="*/ 595904 h 2395029"/>
              <a:gd name="connsiteX114" fmla="*/ 1916679 w 4155898"/>
              <a:gd name="connsiteY114" fmla="*/ 791120 h 2395029"/>
              <a:gd name="connsiteX115" fmla="*/ 2035106 w 4155898"/>
              <a:gd name="connsiteY115" fmla="*/ 791120 h 2395029"/>
              <a:gd name="connsiteX116" fmla="*/ 2159100 w 4155898"/>
              <a:gd name="connsiteY116" fmla="*/ 790926 h 2395029"/>
              <a:gd name="connsiteX117" fmla="*/ 2168736 w 4155898"/>
              <a:gd name="connsiteY117" fmla="*/ 803030 h 2395029"/>
              <a:gd name="connsiteX118" fmla="*/ 2151548 w 4155898"/>
              <a:gd name="connsiteY118" fmla="*/ 895604 h 2395029"/>
              <a:gd name="connsiteX119" fmla="*/ 2140654 w 4155898"/>
              <a:gd name="connsiteY119" fmla="*/ 905045 h 2395029"/>
              <a:gd name="connsiteX120" fmla="*/ 2110592 w 4155898"/>
              <a:gd name="connsiteY120" fmla="*/ 905003 h 2395029"/>
              <a:gd name="connsiteX121" fmla="*/ 2110866 w 4155898"/>
              <a:gd name="connsiteY121" fmla="*/ 904364 h 2395029"/>
              <a:gd name="connsiteX122" fmla="*/ 2117017 w 4155898"/>
              <a:gd name="connsiteY122" fmla="*/ 888242 h 2395029"/>
              <a:gd name="connsiteX123" fmla="*/ 2111610 w 4155898"/>
              <a:gd name="connsiteY123" fmla="*/ 896179 h 2395029"/>
              <a:gd name="connsiteX124" fmla="*/ 2107205 w 4155898"/>
              <a:gd name="connsiteY124" fmla="*/ 904999 h 2395029"/>
              <a:gd name="connsiteX125" fmla="*/ 1859305 w 4155898"/>
              <a:gd name="connsiteY125" fmla="*/ 904657 h 2395029"/>
              <a:gd name="connsiteX126" fmla="*/ 1797865 w 4155898"/>
              <a:gd name="connsiteY126" fmla="*/ 825738 h 2395029"/>
              <a:gd name="connsiteX127" fmla="*/ 1831030 w 4155898"/>
              <a:gd name="connsiteY127" fmla="*/ 636187 h 2395029"/>
              <a:gd name="connsiteX128" fmla="*/ 1872185 w 4155898"/>
              <a:gd name="connsiteY128" fmla="*/ 400979 h 2395029"/>
              <a:gd name="connsiteX129" fmla="*/ 1903123 w 4155898"/>
              <a:gd name="connsiteY129" fmla="*/ 227212 h 2395029"/>
              <a:gd name="connsiteX130" fmla="*/ 1992016 w 4155898"/>
              <a:gd name="connsiteY130" fmla="*/ 153329 h 2395029"/>
              <a:gd name="connsiteX131" fmla="*/ 2272008 w 4155898"/>
              <a:gd name="connsiteY131" fmla="*/ 153087 h 2395029"/>
              <a:gd name="connsiteX132" fmla="*/ 27658 w 4155898"/>
              <a:gd name="connsiteY132" fmla="*/ 152941 h 2395029"/>
              <a:gd name="connsiteX133" fmla="*/ 432955 w 4155898"/>
              <a:gd name="connsiteY133" fmla="*/ 153134 h 2395029"/>
              <a:gd name="connsiteX134" fmla="*/ 414846 w 4155898"/>
              <a:gd name="connsiteY134" fmla="*/ 254906 h 2395029"/>
              <a:gd name="connsiteX135" fmla="*/ 402162 w 4155898"/>
              <a:gd name="connsiteY135" fmla="*/ 265751 h 2395029"/>
              <a:gd name="connsiteX136" fmla="*/ 274148 w 4155898"/>
              <a:gd name="connsiteY136" fmla="*/ 265316 h 2395029"/>
              <a:gd name="connsiteX137" fmla="*/ 259816 w 4155898"/>
              <a:gd name="connsiteY137" fmla="*/ 277226 h 2395029"/>
              <a:gd name="connsiteX138" fmla="*/ 218323 w 4155898"/>
              <a:gd name="connsiteY138" fmla="*/ 512386 h 2395029"/>
              <a:gd name="connsiteX139" fmla="*/ 177508 w 4155898"/>
              <a:gd name="connsiteY139" fmla="*/ 745027 h 2395029"/>
              <a:gd name="connsiteX140" fmla="*/ 150879 w 4155898"/>
              <a:gd name="connsiteY140" fmla="*/ 897975 h 2395029"/>
              <a:gd name="connsiteX141" fmla="*/ 141873 w 4155898"/>
              <a:gd name="connsiteY141" fmla="*/ 904899 h 2395029"/>
              <a:gd name="connsiteX142" fmla="*/ 44508 w 4155898"/>
              <a:gd name="connsiteY142" fmla="*/ 904947 h 2395029"/>
              <a:gd name="connsiteX143" fmla="*/ 37730 w 4155898"/>
              <a:gd name="connsiteY143" fmla="*/ 896716 h 2395029"/>
              <a:gd name="connsiteX144" fmla="*/ 79803 w 4155898"/>
              <a:gd name="connsiteY144" fmla="*/ 658943 h 2395029"/>
              <a:gd name="connsiteX145" fmla="*/ 121296 w 4155898"/>
              <a:gd name="connsiteY145" fmla="*/ 423686 h 2395029"/>
              <a:gd name="connsiteX146" fmla="*/ 147248 w 4155898"/>
              <a:gd name="connsiteY146" fmla="*/ 278727 h 2395029"/>
              <a:gd name="connsiteX147" fmla="*/ 136209 w 4155898"/>
              <a:gd name="connsiteY147" fmla="*/ 265268 h 2395029"/>
              <a:gd name="connsiteX148" fmla="*/ 10858 w 4155898"/>
              <a:gd name="connsiteY148" fmla="*/ 265703 h 2395029"/>
              <a:gd name="connsiteX149" fmla="*/ 642 w 4155898"/>
              <a:gd name="connsiteY149" fmla="*/ 254712 h 2395029"/>
              <a:gd name="connsiteX150" fmla="*/ 17443 w 4155898"/>
              <a:gd name="connsiteY150" fmla="*/ 162043 h 2395029"/>
              <a:gd name="connsiteX151" fmla="*/ 27658 w 4155898"/>
              <a:gd name="connsiteY151" fmla="*/ 152941 h 2395029"/>
              <a:gd name="connsiteX152" fmla="*/ 2348507 w 4155898"/>
              <a:gd name="connsiteY152" fmla="*/ 152940 h 2395029"/>
              <a:gd name="connsiteX153" fmla="*/ 2749881 w 4155898"/>
              <a:gd name="connsiteY153" fmla="*/ 153231 h 2395029"/>
              <a:gd name="connsiteX154" fmla="*/ 2753899 w 4155898"/>
              <a:gd name="connsiteY154" fmla="*/ 154296 h 2395029"/>
              <a:gd name="connsiteX155" fmla="*/ 2735549 w 4155898"/>
              <a:gd name="connsiteY155" fmla="*/ 257617 h 2395029"/>
              <a:gd name="connsiteX156" fmla="*/ 2723348 w 4155898"/>
              <a:gd name="connsiteY156" fmla="*/ 265605 h 2395029"/>
              <a:gd name="connsiteX157" fmla="*/ 2594028 w 4155898"/>
              <a:gd name="connsiteY157" fmla="*/ 265316 h 2395029"/>
              <a:gd name="connsiteX158" fmla="*/ 2581149 w 4155898"/>
              <a:gd name="connsiteY158" fmla="*/ 275822 h 2395029"/>
              <a:gd name="connsiteX159" fmla="*/ 2535250 w 4155898"/>
              <a:gd name="connsiteY159" fmla="*/ 538530 h 2395029"/>
              <a:gd name="connsiteX160" fmla="*/ 2518576 w 4155898"/>
              <a:gd name="connsiteY160" fmla="*/ 632475 h 2395029"/>
              <a:gd name="connsiteX161" fmla="*/ 2476995 w 4155898"/>
              <a:gd name="connsiteY161" fmla="*/ 664435 h 2395029"/>
              <a:gd name="connsiteX162" fmla="*/ 2413474 w 4155898"/>
              <a:gd name="connsiteY162" fmla="*/ 727644 h 2395029"/>
              <a:gd name="connsiteX163" fmla="*/ 2381788 w 4155898"/>
              <a:gd name="connsiteY163" fmla="*/ 766948 h 2395029"/>
              <a:gd name="connsiteX164" fmla="*/ 2423262 w 4155898"/>
              <a:gd name="connsiteY164" fmla="*/ 531364 h 2395029"/>
              <a:gd name="connsiteX165" fmla="*/ 2464513 w 4155898"/>
              <a:gd name="connsiteY165" fmla="*/ 298868 h 2395029"/>
              <a:gd name="connsiteX166" fmla="*/ 2466062 w 4155898"/>
              <a:gd name="connsiteY166" fmla="*/ 288361 h 2395029"/>
              <a:gd name="connsiteX167" fmla="*/ 2447228 w 4155898"/>
              <a:gd name="connsiteY167" fmla="*/ 265558 h 2395029"/>
              <a:gd name="connsiteX168" fmla="*/ 2329866 w 4155898"/>
              <a:gd name="connsiteY168" fmla="*/ 265605 h 2395029"/>
              <a:gd name="connsiteX169" fmla="*/ 2321490 w 4155898"/>
              <a:gd name="connsiteY169" fmla="*/ 257520 h 2395029"/>
              <a:gd name="connsiteX170" fmla="*/ 2338921 w 4155898"/>
              <a:gd name="connsiteY170" fmla="*/ 160880 h 2395029"/>
              <a:gd name="connsiteX171" fmla="*/ 2348507 w 4155898"/>
              <a:gd name="connsiteY171" fmla="*/ 152940 h 2395029"/>
              <a:gd name="connsiteX172" fmla="*/ 966069 w 4155898"/>
              <a:gd name="connsiteY172" fmla="*/ 152845 h 2395029"/>
              <a:gd name="connsiteX173" fmla="*/ 1126037 w 4155898"/>
              <a:gd name="connsiteY173" fmla="*/ 153667 h 2395029"/>
              <a:gd name="connsiteX174" fmla="*/ 1287991 w 4155898"/>
              <a:gd name="connsiteY174" fmla="*/ 333003 h 2395029"/>
              <a:gd name="connsiteX175" fmla="*/ 1196532 w 4155898"/>
              <a:gd name="connsiteY175" fmla="*/ 502993 h 2395029"/>
              <a:gd name="connsiteX176" fmla="*/ 1070649 w 4155898"/>
              <a:gd name="connsiteY176" fmla="*/ 577167 h 2395029"/>
              <a:gd name="connsiteX177" fmla="*/ 1065323 w 4155898"/>
              <a:gd name="connsiteY177" fmla="*/ 589804 h 2395029"/>
              <a:gd name="connsiteX178" fmla="*/ 1203407 w 4155898"/>
              <a:gd name="connsiteY178" fmla="*/ 897007 h 2395029"/>
              <a:gd name="connsiteX179" fmla="*/ 1206699 w 4155898"/>
              <a:gd name="connsiteY179" fmla="*/ 904899 h 2395029"/>
              <a:gd name="connsiteX180" fmla="*/ 1082220 w 4155898"/>
              <a:gd name="connsiteY180" fmla="*/ 905045 h 2395029"/>
              <a:gd name="connsiteX181" fmla="*/ 1071424 w 4155898"/>
              <a:gd name="connsiteY181" fmla="*/ 897298 h 2395029"/>
              <a:gd name="connsiteX182" fmla="*/ 955078 w 4155898"/>
              <a:gd name="connsiteY182" fmla="*/ 641852 h 2395029"/>
              <a:gd name="connsiteX183" fmla="*/ 1008917 w 4155898"/>
              <a:gd name="connsiteY183" fmla="*/ 495247 h 2395029"/>
              <a:gd name="connsiteX184" fmla="*/ 1107445 w 4155898"/>
              <a:gd name="connsiteY184" fmla="*/ 443295 h 2395029"/>
              <a:gd name="connsiteX185" fmla="*/ 1172372 w 4155898"/>
              <a:gd name="connsiteY185" fmla="*/ 343025 h 2395029"/>
              <a:gd name="connsiteX186" fmla="*/ 1099167 w 4155898"/>
              <a:gd name="connsiteY186" fmla="*/ 266043 h 2395029"/>
              <a:gd name="connsiteX187" fmla="*/ 988534 w 4155898"/>
              <a:gd name="connsiteY187" fmla="*/ 265510 h 2395029"/>
              <a:gd name="connsiteX188" fmla="*/ 979819 w 4155898"/>
              <a:gd name="connsiteY188" fmla="*/ 273789 h 2395029"/>
              <a:gd name="connsiteX189" fmla="*/ 945540 w 4155898"/>
              <a:gd name="connsiteY189" fmla="*/ 467116 h 2395029"/>
              <a:gd name="connsiteX190" fmla="*/ 904483 w 4155898"/>
              <a:gd name="connsiteY190" fmla="*/ 699613 h 2395029"/>
              <a:gd name="connsiteX191" fmla="*/ 871124 w 4155898"/>
              <a:gd name="connsiteY191" fmla="*/ 890422 h 2395029"/>
              <a:gd name="connsiteX192" fmla="*/ 853597 w 4155898"/>
              <a:gd name="connsiteY192" fmla="*/ 905238 h 2395029"/>
              <a:gd name="connsiteX193" fmla="*/ 765624 w 4155898"/>
              <a:gd name="connsiteY193" fmla="*/ 905093 h 2395029"/>
              <a:gd name="connsiteX194" fmla="*/ 757006 w 4155898"/>
              <a:gd name="connsiteY194" fmla="*/ 894296 h 2395029"/>
              <a:gd name="connsiteX195" fmla="*/ 809634 w 4155898"/>
              <a:gd name="connsiteY195" fmla="*/ 595082 h 2395029"/>
              <a:gd name="connsiteX196" fmla="*/ 864733 w 4155898"/>
              <a:gd name="connsiteY196" fmla="*/ 286910 h 2395029"/>
              <a:gd name="connsiteX197" fmla="*/ 875675 w 4155898"/>
              <a:gd name="connsiteY197" fmla="*/ 225566 h 2395029"/>
              <a:gd name="connsiteX198" fmla="*/ 966069 w 4155898"/>
              <a:gd name="connsiteY198" fmla="*/ 152845 h 2395029"/>
              <a:gd name="connsiteX199" fmla="*/ 1615911 w 4155898"/>
              <a:gd name="connsiteY199" fmla="*/ 151935 h 2395029"/>
              <a:gd name="connsiteX200" fmla="*/ 1773802 w 4155898"/>
              <a:gd name="connsiteY200" fmla="*/ 258489 h 2395029"/>
              <a:gd name="connsiteX201" fmla="*/ 1788084 w 4155898"/>
              <a:gd name="connsiteY201" fmla="*/ 346753 h 2395029"/>
              <a:gd name="connsiteX202" fmla="*/ 1774771 w 4155898"/>
              <a:gd name="connsiteY202" fmla="*/ 359729 h 2395029"/>
              <a:gd name="connsiteX203" fmla="*/ 1684135 w 4155898"/>
              <a:gd name="connsiteY203" fmla="*/ 359534 h 2395029"/>
              <a:gd name="connsiteX204" fmla="*/ 1673289 w 4155898"/>
              <a:gd name="connsiteY204" fmla="*/ 349706 h 2395029"/>
              <a:gd name="connsiteX205" fmla="*/ 1549973 w 4155898"/>
              <a:gd name="connsiteY205" fmla="*/ 277371 h 2395029"/>
              <a:gd name="connsiteX206" fmla="*/ 1481609 w 4155898"/>
              <a:gd name="connsiteY206" fmla="*/ 378659 h 2395029"/>
              <a:gd name="connsiteX207" fmla="*/ 1435323 w 4155898"/>
              <a:gd name="connsiteY207" fmla="*/ 642578 h 2395029"/>
              <a:gd name="connsiteX208" fmla="*/ 1425542 w 4155898"/>
              <a:gd name="connsiteY208" fmla="*/ 700096 h 2395029"/>
              <a:gd name="connsiteX209" fmla="*/ 1542371 w 4155898"/>
              <a:gd name="connsiteY209" fmla="*/ 782841 h 2395029"/>
              <a:gd name="connsiteX210" fmla="*/ 1614464 w 4155898"/>
              <a:gd name="connsiteY210" fmla="*/ 692156 h 2395029"/>
              <a:gd name="connsiteX211" fmla="*/ 1632861 w 4155898"/>
              <a:gd name="connsiteY211" fmla="*/ 585301 h 2395029"/>
              <a:gd name="connsiteX212" fmla="*/ 1550021 w 4155898"/>
              <a:gd name="connsiteY212" fmla="*/ 585494 h 2395029"/>
              <a:gd name="connsiteX213" fmla="*/ 1540531 w 4155898"/>
              <a:gd name="connsiteY213" fmla="*/ 575326 h 2395029"/>
              <a:gd name="connsiteX214" fmla="*/ 1557090 w 4155898"/>
              <a:gd name="connsiteY214" fmla="*/ 483916 h 2395029"/>
              <a:gd name="connsiteX215" fmla="*/ 1572825 w 4155898"/>
              <a:gd name="connsiteY215" fmla="*/ 472006 h 2395029"/>
              <a:gd name="connsiteX216" fmla="*/ 1678131 w 4155898"/>
              <a:gd name="connsiteY216" fmla="*/ 471715 h 2395029"/>
              <a:gd name="connsiteX217" fmla="*/ 1751095 w 4155898"/>
              <a:gd name="connsiteY217" fmla="*/ 561383 h 2395029"/>
              <a:gd name="connsiteX218" fmla="*/ 1713862 w 4155898"/>
              <a:gd name="connsiteY218" fmla="*/ 767590 h 2395029"/>
              <a:gd name="connsiteX219" fmla="*/ 1692075 w 4155898"/>
              <a:gd name="connsiteY219" fmla="*/ 893086 h 2395029"/>
              <a:gd name="connsiteX220" fmla="*/ 1677598 w 4155898"/>
              <a:gd name="connsiteY220" fmla="*/ 905140 h 2395029"/>
              <a:gd name="connsiteX221" fmla="*/ 1590933 w 4155898"/>
              <a:gd name="connsiteY221" fmla="*/ 905092 h 2395029"/>
              <a:gd name="connsiteX222" fmla="*/ 1579506 w 4155898"/>
              <a:gd name="connsiteY222" fmla="*/ 890325 h 2395029"/>
              <a:gd name="connsiteX223" fmla="*/ 1580282 w 4155898"/>
              <a:gd name="connsiteY223" fmla="*/ 881707 h 2395029"/>
              <a:gd name="connsiteX224" fmla="*/ 1496908 w 4155898"/>
              <a:gd name="connsiteY224" fmla="*/ 904075 h 2395029"/>
              <a:gd name="connsiteX225" fmla="*/ 1310504 w 4155898"/>
              <a:gd name="connsiteY225" fmla="*/ 743768 h 2395029"/>
              <a:gd name="connsiteX226" fmla="*/ 1325465 w 4155898"/>
              <a:gd name="connsiteY226" fmla="*/ 625486 h 2395029"/>
              <a:gd name="connsiteX227" fmla="*/ 1366474 w 4155898"/>
              <a:gd name="connsiteY227" fmla="*/ 390231 h 2395029"/>
              <a:gd name="connsiteX228" fmla="*/ 1546776 w 4155898"/>
              <a:gd name="connsiteY228" fmla="*/ 165433 h 2395029"/>
              <a:gd name="connsiteX229" fmla="*/ 1615911 w 4155898"/>
              <a:gd name="connsiteY229" fmla="*/ 151935 h 2395029"/>
              <a:gd name="connsiteX230" fmla="*/ 3391745 w 4155898"/>
              <a:gd name="connsiteY230" fmla="*/ 62 h 2395029"/>
              <a:gd name="connsiteX231" fmla="*/ 3513549 w 4155898"/>
              <a:gd name="connsiteY231" fmla="*/ 6976 h 2395029"/>
              <a:gd name="connsiteX232" fmla="*/ 4119793 w 4155898"/>
              <a:gd name="connsiteY232" fmla="*/ 514206 h 2395029"/>
              <a:gd name="connsiteX233" fmla="*/ 4154468 w 4155898"/>
              <a:gd name="connsiteY233" fmla="*/ 823058 h 2395029"/>
              <a:gd name="connsiteX234" fmla="*/ 4072866 w 4155898"/>
              <a:gd name="connsiteY234" fmla="*/ 1227751 h 2395029"/>
              <a:gd name="connsiteX235" fmla="*/ 3756820 w 4155898"/>
              <a:gd name="connsiteY235" fmla="*/ 1762612 h 2395029"/>
              <a:gd name="connsiteX236" fmla="*/ 3328019 w 4155898"/>
              <a:gd name="connsiteY236" fmla="*/ 2148901 h 2395029"/>
              <a:gd name="connsiteX237" fmla="*/ 2775399 w 4155898"/>
              <a:gd name="connsiteY237" fmla="*/ 2374711 h 2395029"/>
              <a:gd name="connsiteX238" fmla="*/ 2544628 w 4155898"/>
              <a:gd name="connsiteY238" fmla="*/ 2394603 h 2395029"/>
              <a:gd name="connsiteX239" fmla="*/ 1939127 w 4155898"/>
              <a:gd name="connsiteY239" fmla="*/ 2069927 h 2395029"/>
              <a:gd name="connsiteX240" fmla="*/ 1825279 w 4155898"/>
              <a:gd name="connsiteY240" fmla="*/ 1776254 h 2395029"/>
              <a:gd name="connsiteX241" fmla="*/ 1835399 w 4155898"/>
              <a:gd name="connsiteY241" fmla="*/ 1394728 h 2395029"/>
              <a:gd name="connsiteX242" fmla="*/ 2007138 w 4155898"/>
              <a:gd name="connsiteY242" fmla="*/ 924703 h 2395029"/>
              <a:gd name="connsiteX243" fmla="*/ 2011255 w 4155898"/>
              <a:gd name="connsiteY243" fmla="*/ 917659 h 2395029"/>
              <a:gd name="connsiteX244" fmla="*/ 2015720 w 4155898"/>
              <a:gd name="connsiteY244" fmla="*/ 915228 h 2395029"/>
              <a:gd name="connsiteX245" fmla="*/ 2000590 w 4155898"/>
              <a:gd name="connsiteY245" fmla="*/ 945885 h 2395029"/>
              <a:gd name="connsiteX246" fmla="*/ 1878061 w 4155898"/>
              <a:gd name="connsiteY246" fmla="*/ 1348147 h 2395029"/>
              <a:gd name="connsiteX247" fmla="*/ 1896912 w 4155898"/>
              <a:gd name="connsiteY247" fmla="*/ 1713353 h 2395029"/>
              <a:gd name="connsiteX248" fmla="*/ 2396056 w 4155898"/>
              <a:gd name="connsiteY248" fmla="*/ 2173208 h 2395029"/>
              <a:gd name="connsiteX249" fmla="*/ 2720186 w 4155898"/>
              <a:gd name="connsiteY249" fmla="*/ 2172216 h 2395029"/>
              <a:gd name="connsiteX250" fmla="*/ 3428870 w 4155898"/>
              <a:gd name="connsiteY250" fmla="*/ 1811773 h 2395029"/>
              <a:gd name="connsiteX251" fmla="*/ 3779590 w 4155898"/>
              <a:gd name="connsiteY251" fmla="*/ 1390313 h 2395029"/>
              <a:gd name="connsiteX252" fmla="*/ 3955992 w 4155898"/>
              <a:gd name="connsiteY252" fmla="*/ 919693 h 2395029"/>
              <a:gd name="connsiteX253" fmla="*/ 3967550 w 4155898"/>
              <a:gd name="connsiteY253" fmla="*/ 630038 h 2395029"/>
              <a:gd name="connsiteX254" fmla="*/ 3445935 w 4155898"/>
              <a:gd name="connsiteY254" fmla="*/ 50879 h 2395029"/>
              <a:gd name="connsiteX255" fmla="*/ 3158016 w 4155898"/>
              <a:gd name="connsiteY255" fmla="*/ 46513 h 2395029"/>
              <a:gd name="connsiteX256" fmla="*/ 2876795 w 4155898"/>
              <a:gd name="connsiteY256" fmla="*/ 120427 h 2395029"/>
              <a:gd name="connsiteX257" fmla="*/ 2861368 w 4155898"/>
              <a:gd name="connsiteY257" fmla="*/ 125041 h 2395029"/>
              <a:gd name="connsiteX258" fmla="*/ 3269830 w 4155898"/>
              <a:gd name="connsiteY258" fmla="*/ 8663 h 2395029"/>
              <a:gd name="connsiteX259" fmla="*/ 3391745 w 4155898"/>
              <a:gd name="connsiteY259" fmla="*/ 62 h 23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4155898" h="2395029">
                <a:moveTo>
                  <a:pt x="2825453" y="517728"/>
                </a:moveTo>
                <a:cubicBezTo>
                  <a:pt x="2964798" y="516984"/>
                  <a:pt x="3061234" y="616595"/>
                  <a:pt x="3077604" y="728756"/>
                </a:cubicBezTo>
                <a:cubicBezTo>
                  <a:pt x="3088121" y="800884"/>
                  <a:pt x="3078646" y="870731"/>
                  <a:pt x="3053396" y="937402"/>
                </a:cubicBezTo>
                <a:cubicBezTo>
                  <a:pt x="2985087" y="1117674"/>
                  <a:pt x="2861913" y="1248834"/>
                  <a:pt x="2687248" y="1330140"/>
                </a:cubicBezTo>
                <a:cubicBezTo>
                  <a:pt x="2624148" y="1359507"/>
                  <a:pt x="2556683" y="1373744"/>
                  <a:pt x="2486390" y="1370123"/>
                </a:cubicBezTo>
                <a:cubicBezTo>
                  <a:pt x="2363265" y="1363773"/>
                  <a:pt x="2272138" y="1272844"/>
                  <a:pt x="2253932" y="1165743"/>
                </a:cubicBezTo>
                <a:cubicBezTo>
                  <a:pt x="2243714" y="1105718"/>
                  <a:pt x="2249567" y="1047132"/>
                  <a:pt x="2265491" y="989341"/>
                </a:cubicBezTo>
                <a:cubicBezTo>
                  <a:pt x="2268467" y="978526"/>
                  <a:pt x="2273080" y="961561"/>
                  <a:pt x="2277099" y="949457"/>
                </a:cubicBezTo>
                <a:cubicBezTo>
                  <a:pt x="2296297" y="894641"/>
                  <a:pt x="2322786" y="844488"/>
                  <a:pt x="2356469" y="798354"/>
                </a:cubicBezTo>
                <a:lnTo>
                  <a:pt x="2381788" y="766948"/>
                </a:lnTo>
                <a:lnTo>
                  <a:pt x="2381624" y="767880"/>
                </a:lnTo>
                <a:cubicBezTo>
                  <a:pt x="2374265" y="809711"/>
                  <a:pt x="2366760" y="851495"/>
                  <a:pt x="2359304" y="893278"/>
                </a:cubicBezTo>
                <a:cubicBezTo>
                  <a:pt x="2357997" y="900492"/>
                  <a:pt x="2357464" y="905431"/>
                  <a:pt x="2368262" y="905140"/>
                </a:cubicBezTo>
                <a:cubicBezTo>
                  <a:pt x="2399393" y="904317"/>
                  <a:pt x="2430476" y="904754"/>
                  <a:pt x="2461608" y="904947"/>
                </a:cubicBezTo>
                <a:cubicBezTo>
                  <a:pt x="2467951" y="904995"/>
                  <a:pt x="2470613" y="903639"/>
                  <a:pt x="2471776" y="896474"/>
                </a:cubicBezTo>
                <a:cubicBezTo>
                  <a:pt x="2477828" y="859387"/>
                  <a:pt x="2484848" y="822396"/>
                  <a:pt x="2491432" y="785406"/>
                </a:cubicBezTo>
                <a:lnTo>
                  <a:pt x="2518576" y="632475"/>
                </a:lnTo>
                <a:lnTo>
                  <a:pt x="2547967" y="609885"/>
                </a:lnTo>
                <a:cubicBezTo>
                  <a:pt x="2572969" y="593273"/>
                  <a:pt x="2599370" y="578298"/>
                  <a:pt x="2627323" y="565152"/>
                </a:cubicBezTo>
                <a:cubicBezTo>
                  <a:pt x="2689976" y="535686"/>
                  <a:pt x="2755904" y="518125"/>
                  <a:pt x="2825453" y="517728"/>
                </a:cubicBezTo>
                <a:close/>
                <a:moveTo>
                  <a:pt x="555496" y="365392"/>
                </a:moveTo>
                <a:cubicBezTo>
                  <a:pt x="516520" y="450751"/>
                  <a:pt x="477545" y="536109"/>
                  <a:pt x="437989" y="622630"/>
                </a:cubicBezTo>
                <a:cubicBezTo>
                  <a:pt x="485098" y="622630"/>
                  <a:pt x="529932" y="622436"/>
                  <a:pt x="574765" y="622824"/>
                </a:cubicBezTo>
                <a:cubicBezTo>
                  <a:pt x="582755" y="622872"/>
                  <a:pt x="583964" y="620645"/>
                  <a:pt x="583141" y="613043"/>
                </a:cubicBezTo>
                <a:cubicBezTo>
                  <a:pt x="574523" y="530735"/>
                  <a:pt x="566244" y="448379"/>
                  <a:pt x="557917" y="366022"/>
                </a:cubicBezTo>
                <a:cubicBezTo>
                  <a:pt x="557094" y="365829"/>
                  <a:pt x="556319" y="365586"/>
                  <a:pt x="555496" y="365392"/>
                </a:cubicBezTo>
                <a:close/>
                <a:moveTo>
                  <a:pt x="3065698" y="332049"/>
                </a:moveTo>
                <a:cubicBezTo>
                  <a:pt x="3248797" y="342913"/>
                  <a:pt x="3384968" y="463409"/>
                  <a:pt x="3429366" y="617934"/>
                </a:cubicBezTo>
                <a:cubicBezTo>
                  <a:pt x="3444943" y="672204"/>
                  <a:pt x="3450251" y="727763"/>
                  <a:pt x="3446927" y="784018"/>
                </a:cubicBezTo>
                <a:cubicBezTo>
                  <a:pt x="3434526" y="993854"/>
                  <a:pt x="3350094" y="1174472"/>
                  <a:pt x="3220670" y="1336290"/>
                </a:cubicBezTo>
                <a:cubicBezTo>
                  <a:pt x="3129889" y="1449790"/>
                  <a:pt x="3025418" y="1548657"/>
                  <a:pt x="2901946" y="1626341"/>
                </a:cubicBezTo>
                <a:cubicBezTo>
                  <a:pt x="2796879" y="1692418"/>
                  <a:pt x="2683528" y="1737709"/>
                  <a:pt x="2560701" y="1757253"/>
                </a:cubicBezTo>
                <a:cubicBezTo>
                  <a:pt x="2483562" y="1769556"/>
                  <a:pt x="2406274" y="1770399"/>
                  <a:pt x="2331071" y="1745993"/>
                </a:cubicBezTo>
                <a:cubicBezTo>
                  <a:pt x="2198422" y="1702884"/>
                  <a:pt x="2110519" y="1614039"/>
                  <a:pt x="2068750" y="1480943"/>
                </a:cubicBezTo>
                <a:cubicBezTo>
                  <a:pt x="2047270" y="1412585"/>
                  <a:pt x="2045931" y="1342144"/>
                  <a:pt x="2053223" y="1271404"/>
                </a:cubicBezTo>
                <a:cubicBezTo>
                  <a:pt x="2056596" y="1238515"/>
                  <a:pt x="2062549" y="1206072"/>
                  <a:pt x="2071428" y="1173976"/>
                </a:cubicBezTo>
                <a:cubicBezTo>
                  <a:pt x="2071081" y="1181963"/>
                  <a:pt x="2070833" y="1189999"/>
                  <a:pt x="2070337" y="1197986"/>
                </a:cubicBezTo>
                <a:cubicBezTo>
                  <a:pt x="2065128" y="1286584"/>
                  <a:pt x="2080209" y="1370568"/>
                  <a:pt x="2131751" y="1444631"/>
                </a:cubicBezTo>
                <a:cubicBezTo>
                  <a:pt x="2188501" y="1526185"/>
                  <a:pt x="2266284" y="1575792"/>
                  <a:pt x="2365002" y="1591666"/>
                </a:cubicBezTo>
                <a:cubicBezTo>
                  <a:pt x="2445861" y="1604663"/>
                  <a:pt x="2524587" y="1592956"/>
                  <a:pt x="2602122" y="1570732"/>
                </a:cubicBezTo>
                <a:cubicBezTo>
                  <a:pt x="2752580" y="1527574"/>
                  <a:pt x="2877044" y="1442250"/>
                  <a:pt x="2985930" y="1332173"/>
                </a:cubicBezTo>
                <a:cubicBezTo>
                  <a:pt x="3076016" y="1241095"/>
                  <a:pt x="3151122" y="1139599"/>
                  <a:pt x="3201075" y="1020841"/>
                </a:cubicBezTo>
                <a:cubicBezTo>
                  <a:pt x="3239223" y="930209"/>
                  <a:pt x="3261497" y="835906"/>
                  <a:pt x="3259612" y="737139"/>
                </a:cubicBezTo>
                <a:cubicBezTo>
                  <a:pt x="3257131" y="607963"/>
                  <a:pt x="3206235" y="503639"/>
                  <a:pt x="3096206" y="431958"/>
                </a:cubicBezTo>
                <a:cubicBezTo>
                  <a:pt x="3029386" y="388403"/>
                  <a:pt x="2954728" y="374562"/>
                  <a:pt x="2876052" y="377787"/>
                </a:cubicBezTo>
                <a:cubicBezTo>
                  <a:pt x="2831802" y="379623"/>
                  <a:pt x="2788446" y="387262"/>
                  <a:pt x="2745685" y="398324"/>
                </a:cubicBezTo>
                <a:cubicBezTo>
                  <a:pt x="2741171" y="399465"/>
                  <a:pt x="2736656" y="401797"/>
                  <a:pt x="2729265" y="399714"/>
                </a:cubicBezTo>
                <a:cubicBezTo>
                  <a:pt x="2763940" y="384782"/>
                  <a:pt x="2797375" y="372926"/>
                  <a:pt x="2831554" y="362905"/>
                </a:cubicBezTo>
                <a:cubicBezTo>
                  <a:pt x="2907998" y="340483"/>
                  <a:pt x="2985881" y="327337"/>
                  <a:pt x="3065698" y="332049"/>
                </a:cubicBezTo>
                <a:close/>
                <a:moveTo>
                  <a:pt x="3237803" y="180818"/>
                </a:moveTo>
                <a:cubicBezTo>
                  <a:pt x="3296382" y="182262"/>
                  <a:pt x="3354509" y="191514"/>
                  <a:pt x="3411656" y="212051"/>
                </a:cubicBezTo>
                <a:cubicBezTo>
                  <a:pt x="3614796" y="285023"/>
                  <a:pt x="3736829" y="429577"/>
                  <a:pt x="3776713" y="641993"/>
                </a:cubicBezTo>
                <a:cubicBezTo>
                  <a:pt x="3796556" y="747755"/>
                  <a:pt x="3787478" y="853120"/>
                  <a:pt x="3766940" y="957890"/>
                </a:cubicBezTo>
                <a:cubicBezTo>
                  <a:pt x="3727751" y="1158153"/>
                  <a:pt x="3639501" y="1335844"/>
                  <a:pt x="3516426" y="1496967"/>
                </a:cubicBezTo>
                <a:cubicBezTo>
                  <a:pt x="3402330" y="1646333"/>
                  <a:pt x="3269831" y="1776899"/>
                  <a:pt x="3113420" y="1882164"/>
                </a:cubicBezTo>
                <a:cubicBezTo>
                  <a:pt x="2965492" y="1981725"/>
                  <a:pt x="2804320" y="2049041"/>
                  <a:pt x="2627819" y="2077218"/>
                </a:cubicBezTo>
                <a:cubicBezTo>
                  <a:pt x="2515955" y="2095077"/>
                  <a:pt x="2404042" y="2095573"/>
                  <a:pt x="2296396" y="2055837"/>
                </a:cubicBezTo>
                <a:cubicBezTo>
                  <a:pt x="2103028" y="1984453"/>
                  <a:pt x="1983376" y="1846844"/>
                  <a:pt x="1939772" y="1644944"/>
                </a:cubicBezTo>
                <a:cubicBezTo>
                  <a:pt x="1917895" y="1543796"/>
                  <a:pt x="1923451" y="1442251"/>
                  <a:pt x="1940665" y="1341102"/>
                </a:cubicBezTo>
                <a:cubicBezTo>
                  <a:pt x="1954257" y="1261235"/>
                  <a:pt x="1975848" y="1184432"/>
                  <a:pt x="2004614" y="1110381"/>
                </a:cubicBezTo>
                <a:lnTo>
                  <a:pt x="2107205" y="904999"/>
                </a:lnTo>
                <a:lnTo>
                  <a:pt x="2110592" y="905003"/>
                </a:lnTo>
                <a:lnTo>
                  <a:pt x="2040654" y="1068246"/>
                </a:lnTo>
                <a:cubicBezTo>
                  <a:pt x="2022269" y="1124507"/>
                  <a:pt x="2008949" y="1182410"/>
                  <a:pt x="2000838" y="1241988"/>
                </a:cubicBezTo>
                <a:cubicBezTo>
                  <a:pt x="1988337" y="1333810"/>
                  <a:pt x="1988932" y="1425136"/>
                  <a:pt x="2013289" y="1515470"/>
                </a:cubicBezTo>
                <a:cubicBezTo>
                  <a:pt x="2038540" y="1608930"/>
                  <a:pt x="2087352" y="1687804"/>
                  <a:pt x="2158439" y="1753137"/>
                </a:cubicBezTo>
                <a:cubicBezTo>
                  <a:pt x="2242473" y="1830375"/>
                  <a:pt x="2342083" y="1872788"/>
                  <a:pt x="2455187" y="1883206"/>
                </a:cubicBezTo>
                <a:cubicBezTo>
                  <a:pt x="2555740" y="1892482"/>
                  <a:pt x="2653813" y="1877352"/>
                  <a:pt x="2750249" y="1849473"/>
                </a:cubicBezTo>
                <a:cubicBezTo>
                  <a:pt x="2899020" y="1806415"/>
                  <a:pt x="3030130" y="1730913"/>
                  <a:pt x="3147500" y="1630955"/>
                </a:cubicBezTo>
                <a:cubicBezTo>
                  <a:pt x="3270128" y="1526533"/>
                  <a:pt x="3374699" y="1406534"/>
                  <a:pt x="3454963" y="1266395"/>
                </a:cubicBezTo>
                <a:cubicBezTo>
                  <a:pt x="3522577" y="1148380"/>
                  <a:pt x="3566430" y="1022280"/>
                  <a:pt x="3583048" y="886803"/>
                </a:cubicBezTo>
                <a:cubicBezTo>
                  <a:pt x="3593614" y="800636"/>
                  <a:pt x="3592821" y="715213"/>
                  <a:pt x="3570994" y="630733"/>
                </a:cubicBezTo>
                <a:cubicBezTo>
                  <a:pt x="3539791" y="509791"/>
                  <a:pt x="3471284" y="414546"/>
                  <a:pt x="3369391" y="343311"/>
                </a:cubicBezTo>
                <a:cubicBezTo>
                  <a:pt x="3275337" y="277582"/>
                  <a:pt x="3169526" y="252034"/>
                  <a:pt x="3055975" y="254763"/>
                </a:cubicBezTo>
                <a:cubicBezTo>
                  <a:pt x="2927196" y="257888"/>
                  <a:pt x="2805709" y="290876"/>
                  <a:pt x="2689282" y="344551"/>
                </a:cubicBezTo>
                <a:cubicBezTo>
                  <a:pt x="2661601" y="357300"/>
                  <a:pt x="2634664" y="371438"/>
                  <a:pt x="2608224" y="386617"/>
                </a:cubicBezTo>
                <a:cubicBezTo>
                  <a:pt x="2604603" y="388701"/>
                  <a:pt x="2601478" y="392868"/>
                  <a:pt x="2594830" y="390834"/>
                </a:cubicBezTo>
                <a:cubicBezTo>
                  <a:pt x="2627422" y="368213"/>
                  <a:pt x="2660311" y="348222"/>
                  <a:pt x="2693945" y="329520"/>
                </a:cubicBezTo>
                <a:cubicBezTo>
                  <a:pt x="2809231" y="265527"/>
                  <a:pt x="2931314" y="219988"/>
                  <a:pt x="3061234" y="196425"/>
                </a:cubicBezTo>
                <a:cubicBezTo>
                  <a:pt x="3120192" y="185735"/>
                  <a:pt x="3179224" y="179373"/>
                  <a:pt x="3237803" y="180818"/>
                </a:cubicBezTo>
                <a:close/>
                <a:moveTo>
                  <a:pt x="603186" y="153619"/>
                </a:moveTo>
                <a:cubicBezTo>
                  <a:pt x="625313" y="156282"/>
                  <a:pt x="639354" y="170662"/>
                  <a:pt x="649569" y="189496"/>
                </a:cubicBezTo>
                <a:cubicBezTo>
                  <a:pt x="658477" y="205860"/>
                  <a:pt x="660608" y="223968"/>
                  <a:pt x="662497" y="241979"/>
                </a:cubicBezTo>
                <a:cubicBezTo>
                  <a:pt x="671502" y="327047"/>
                  <a:pt x="680266" y="412163"/>
                  <a:pt x="688981" y="497280"/>
                </a:cubicBezTo>
                <a:cubicBezTo>
                  <a:pt x="697357" y="578861"/>
                  <a:pt x="705491" y="660444"/>
                  <a:pt x="713818" y="742025"/>
                </a:cubicBezTo>
                <a:cubicBezTo>
                  <a:pt x="719046" y="793153"/>
                  <a:pt x="724179" y="844329"/>
                  <a:pt x="730135" y="895361"/>
                </a:cubicBezTo>
                <a:cubicBezTo>
                  <a:pt x="731103" y="903785"/>
                  <a:pt x="729069" y="905092"/>
                  <a:pt x="721612" y="905044"/>
                </a:cubicBezTo>
                <a:cubicBezTo>
                  <a:pt x="688738" y="904754"/>
                  <a:pt x="655864" y="904705"/>
                  <a:pt x="622989" y="905092"/>
                </a:cubicBezTo>
                <a:cubicBezTo>
                  <a:pt x="615532" y="905189"/>
                  <a:pt x="612870" y="902623"/>
                  <a:pt x="612191" y="895457"/>
                </a:cubicBezTo>
                <a:cubicBezTo>
                  <a:pt x="607786" y="847331"/>
                  <a:pt x="602992" y="799253"/>
                  <a:pt x="598635" y="751127"/>
                </a:cubicBezTo>
                <a:cubicBezTo>
                  <a:pt x="597666" y="740427"/>
                  <a:pt x="595585" y="734473"/>
                  <a:pt x="581882" y="734665"/>
                </a:cubicBezTo>
                <a:cubicBezTo>
                  <a:pt x="520587" y="735634"/>
                  <a:pt x="459243" y="735296"/>
                  <a:pt x="397948" y="734812"/>
                </a:cubicBezTo>
                <a:cubicBezTo>
                  <a:pt x="388991" y="734763"/>
                  <a:pt x="384924" y="737523"/>
                  <a:pt x="381341" y="745511"/>
                </a:cubicBezTo>
                <a:cubicBezTo>
                  <a:pt x="358973" y="794993"/>
                  <a:pt x="335830" y="844087"/>
                  <a:pt x="313510" y="893570"/>
                </a:cubicBezTo>
                <a:cubicBezTo>
                  <a:pt x="309734" y="901994"/>
                  <a:pt x="305425" y="905334"/>
                  <a:pt x="295837" y="905189"/>
                </a:cubicBezTo>
                <a:cubicBezTo>
                  <a:pt x="261365" y="904463"/>
                  <a:pt x="226844" y="904898"/>
                  <a:pt x="190338" y="904898"/>
                </a:cubicBezTo>
                <a:cubicBezTo>
                  <a:pt x="255893" y="762118"/>
                  <a:pt x="320337" y="621855"/>
                  <a:pt x="384731" y="481496"/>
                </a:cubicBezTo>
                <a:cubicBezTo>
                  <a:pt x="422447" y="399285"/>
                  <a:pt x="459970" y="316977"/>
                  <a:pt x="497638" y="234717"/>
                </a:cubicBezTo>
                <a:cubicBezTo>
                  <a:pt x="507854" y="212445"/>
                  <a:pt x="519570" y="191239"/>
                  <a:pt x="538309" y="174680"/>
                </a:cubicBezTo>
                <a:cubicBezTo>
                  <a:pt x="556948" y="158170"/>
                  <a:pt x="578687" y="150665"/>
                  <a:pt x="603186" y="153619"/>
                </a:cubicBezTo>
                <a:close/>
                <a:moveTo>
                  <a:pt x="2272008" y="153087"/>
                </a:moveTo>
                <a:cubicBezTo>
                  <a:pt x="2279755" y="153087"/>
                  <a:pt x="2283484" y="154055"/>
                  <a:pt x="2281740" y="163012"/>
                </a:cubicBezTo>
                <a:cubicBezTo>
                  <a:pt x="2275688" y="193805"/>
                  <a:pt x="2269732" y="224646"/>
                  <a:pt x="2264601" y="255633"/>
                </a:cubicBezTo>
                <a:cubicBezTo>
                  <a:pt x="2263196" y="264154"/>
                  <a:pt x="2259808" y="265897"/>
                  <a:pt x="2251818" y="265848"/>
                </a:cubicBezTo>
                <a:cubicBezTo>
                  <a:pt x="2174933" y="265559"/>
                  <a:pt x="2098048" y="265848"/>
                  <a:pt x="2021162" y="265462"/>
                </a:cubicBezTo>
                <a:cubicBezTo>
                  <a:pt x="2011334" y="265413"/>
                  <a:pt x="2008090" y="267640"/>
                  <a:pt x="2006394" y="278195"/>
                </a:cubicBezTo>
                <a:cubicBezTo>
                  <a:pt x="1996760" y="338038"/>
                  <a:pt x="1985964" y="397686"/>
                  <a:pt x="1975215" y="457337"/>
                </a:cubicBezTo>
                <a:cubicBezTo>
                  <a:pt x="1973230" y="468279"/>
                  <a:pt x="1974101" y="473120"/>
                  <a:pt x="1987804" y="472781"/>
                </a:cubicBezTo>
                <a:cubicBezTo>
                  <a:pt x="2032250" y="471715"/>
                  <a:pt x="2076696" y="472539"/>
                  <a:pt x="2121142" y="472249"/>
                </a:cubicBezTo>
                <a:cubicBezTo>
                  <a:pt x="2130003" y="472200"/>
                  <a:pt x="2133440" y="472781"/>
                  <a:pt x="2131020" y="483820"/>
                </a:cubicBezTo>
                <a:cubicBezTo>
                  <a:pt x="2124289" y="513983"/>
                  <a:pt x="2118963" y="544534"/>
                  <a:pt x="2114122" y="575085"/>
                </a:cubicBezTo>
                <a:cubicBezTo>
                  <a:pt x="2112718" y="583849"/>
                  <a:pt x="2109522" y="585689"/>
                  <a:pt x="2101388" y="585641"/>
                </a:cubicBezTo>
                <a:cubicBezTo>
                  <a:pt x="2055586" y="585253"/>
                  <a:pt x="2009833" y="585592"/>
                  <a:pt x="1964031" y="585350"/>
                </a:cubicBezTo>
                <a:cubicBezTo>
                  <a:pt x="1956139" y="585301"/>
                  <a:pt x="1952072" y="585785"/>
                  <a:pt x="1950425" y="595904"/>
                </a:cubicBezTo>
                <a:cubicBezTo>
                  <a:pt x="1940016" y="660396"/>
                  <a:pt x="1928299" y="724838"/>
                  <a:pt x="1916679" y="791120"/>
                </a:cubicBezTo>
                <a:cubicBezTo>
                  <a:pt x="1956962" y="791120"/>
                  <a:pt x="1996034" y="791120"/>
                  <a:pt x="2035106" y="791120"/>
                </a:cubicBezTo>
                <a:cubicBezTo>
                  <a:pt x="2076454" y="791120"/>
                  <a:pt x="2117802" y="791410"/>
                  <a:pt x="2159100" y="790926"/>
                </a:cubicBezTo>
                <a:cubicBezTo>
                  <a:pt x="2169123" y="790782"/>
                  <a:pt x="2170770" y="793395"/>
                  <a:pt x="2168736" y="803030"/>
                </a:cubicBezTo>
                <a:cubicBezTo>
                  <a:pt x="2162297" y="833727"/>
                  <a:pt x="2156583" y="864616"/>
                  <a:pt x="2151548" y="895604"/>
                </a:cubicBezTo>
                <a:cubicBezTo>
                  <a:pt x="2150289" y="903253"/>
                  <a:pt x="2147674" y="905045"/>
                  <a:pt x="2140654" y="905045"/>
                </a:cubicBezTo>
                <a:lnTo>
                  <a:pt x="2110592" y="905003"/>
                </a:lnTo>
                <a:lnTo>
                  <a:pt x="2110866" y="904364"/>
                </a:lnTo>
                <a:cubicBezTo>
                  <a:pt x="2113296" y="899850"/>
                  <a:pt x="2117364" y="895832"/>
                  <a:pt x="2117017" y="888242"/>
                </a:cubicBezTo>
                <a:cubicBezTo>
                  <a:pt x="2114587" y="891813"/>
                  <a:pt x="2113049" y="893947"/>
                  <a:pt x="2111610" y="896179"/>
                </a:cubicBezTo>
                <a:lnTo>
                  <a:pt x="2107205" y="904999"/>
                </a:lnTo>
                <a:lnTo>
                  <a:pt x="1859305" y="904657"/>
                </a:lnTo>
                <a:cubicBezTo>
                  <a:pt x="1816118" y="904270"/>
                  <a:pt x="1789925" y="868054"/>
                  <a:pt x="1797865" y="825738"/>
                </a:cubicBezTo>
                <a:cubicBezTo>
                  <a:pt x="1809727" y="762700"/>
                  <a:pt x="1819991" y="699371"/>
                  <a:pt x="1831030" y="636187"/>
                </a:cubicBezTo>
                <a:cubicBezTo>
                  <a:pt x="1844733" y="557752"/>
                  <a:pt x="1858434" y="479366"/>
                  <a:pt x="1872185" y="400979"/>
                </a:cubicBezTo>
                <a:cubicBezTo>
                  <a:pt x="1882352" y="343025"/>
                  <a:pt x="1892180" y="285021"/>
                  <a:pt x="1903123" y="227212"/>
                </a:cubicBezTo>
                <a:cubicBezTo>
                  <a:pt x="1910918" y="185913"/>
                  <a:pt x="1950425" y="153425"/>
                  <a:pt x="1992016" y="153329"/>
                </a:cubicBezTo>
                <a:cubicBezTo>
                  <a:pt x="2085362" y="153087"/>
                  <a:pt x="2178709" y="153329"/>
                  <a:pt x="2272008" y="153087"/>
                </a:cubicBezTo>
                <a:close/>
                <a:moveTo>
                  <a:pt x="27658" y="152941"/>
                </a:moveTo>
                <a:cubicBezTo>
                  <a:pt x="162305" y="153231"/>
                  <a:pt x="296952" y="153134"/>
                  <a:pt x="432955" y="153134"/>
                </a:cubicBezTo>
                <a:cubicBezTo>
                  <a:pt x="426708" y="187898"/>
                  <a:pt x="420414" y="221353"/>
                  <a:pt x="414846" y="254906"/>
                </a:cubicBezTo>
                <a:cubicBezTo>
                  <a:pt x="413491" y="263040"/>
                  <a:pt x="410780" y="265848"/>
                  <a:pt x="402162" y="265751"/>
                </a:cubicBezTo>
                <a:cubicBezTo>
                  <a:pt x="359506" y="265268"/>
                  <a:pt x="316803" y="265848"/>
                  <a:pt x="274148" y="265316"/>
                </a:cubicBezTo>
                <a:cubicBezTo>
                  <a:pt x="264803" y="265219"/>
                  <a:pt x="261463" y="267592"/>
                  <a:pt x="259816" y="277226"/>
                </a:cubicBezTo>
                <a:cubicBezTo>
                  <a:pt x="246357" y="355661"/>
                  <a:pt x="232122" y="434000"/>
                  <a:pt x="218323" y="512386"/>
                </a:cubicBezTo>
                <a:cubicBezTo>
                  <a:pt x="204622" y="589900"/>
                  <a:pt x="191113" y="667512"/>
                  <a:pt x="177508" y="745027"/>
                </a:cubicBezTo>
                <a:cubicBezTo>
                  <a:pt x="168551" y="796010"/>
                  <a:pt x="159497" y="846944"/>
                  <a:pt x="150879" y="897975"/>
                </a:cubicBezTo>
                <a:cubicBezTo>
                  <a:pt x="149814" y="904124"/>
                  <a:pt x="146764" y="904899"/>
                  <a:pt x="141873" y="904899"/>
                </a:cubicBezTo>
                <a:cubicBezTo>
                  <a:pt x="109435" y="904850"/>
                  <a:pt x="76995" y="904803"/>
                  <a:pt x="44508" y="904947"/>
                </a:cubicBezTo>
                <a:cubicBezTo>
                  <a:pt x="38407" y="904947"/>
                  <a:pt x="36374" y="904124"/>
                  <a:pt x="37730" y="896716"/>
                </a:cubicBezTo>
                <a:cubicBezTo>
                  <a:pt x="52060" y="817507"/>
                  <a:pt x="65811" y="738200"/>
                  <a:pt x="79803" y="658943"/>
                </a:cubicBezTo>
                <a:cubicBezTo>
                  <a:pt x="93602" y="580508"/>
                  <a:pt x="107450" y="502121"/>
                  <a:pt x="121296" y="423686"/>
                </a:cubicBezTo>
                <a:cubicBezTo>
                  <a:pt x="129867" y="375366"/>
                  <a:pt x="138194" y="326998"/>
                  <a:pt x="147248" y="278727"/>
                </a:cubicBezTo>
                <a:cubicBezTo>
                  <a:pt x="149185" y="268318"/>
                  <a:pt x="147684" y="265074"/>
                  <a:pt x="136209" y="265268"/>
                </a:cubicBezTo>
                <a:cubicBezTo>
                  <a:pt x="94426" y="265993"/>
                  <a:pt x="52642" y="265364"/>
                  <a:pt x="10858" y="265703"/>
                </a:cubicBezTo>
                <a:cubicBezTo>
                  <a:pt x="2433" y="265751"/>
                  <a:pt x="-1682" y="265800"/>
                  <a:pt x="642" y="254712"/>
                </a:cubicBezTo>
                <a:cubicBezTo>
                  <a:pt x="7082" y="224016"/>
                  <a:pt x="11972" y="192981"/>
                  <a:pt x="17443" y="162043"/>
                </a:cubicBezTo>
                <a:cubicBezTo>
                  <a:pt x="18459" y="156233"/>
                  <a:pt x="20445" y="152892"/>
                  <a:pt x="27658" y="152941"/>
                </a:cubicBezTo>
                <a:close/>
                <a:moveTo>
                  <a:pt x="2348507" y="152940"/>
                </a:moveTo>
                <a:cubicBezTo>
                  <a:pt x="2482282" y="153182"/>
                  <a:pt x="2616058" y="153134"/>
                  <a:pt x="2749881" y="153231"/>
                </a:cubicBezTo>
                <a:cubicBezTo>
                  <a:pt x="2751091" y="153231"/>
                  <a:pt x="2752350" y="153861"/>
                  <a:pt x="2753899" y="154296"/>
                </a:cubicBezTo>
                <a:cubicBezTo>
                  <a:pt x="2747654" y="188817"/>
                  <a:pt x="2741117" y="223144"/>
                  <a:pt x="2735549" y="257617"/>
                </a:cubicBezTo>
                <a:cubicBezTo>
                  <a:pt x="2734146" y="266332"/>
                  <a:pt x="2729207" y="265605"/>
                  <a:pt x="2723348" y="265605"/>
                </a:cubicBezTo>
                <a:cubicBezTo>
                  <a:pt x="2680258" y="265558"/>
                  <a:pt x="2637118" y="265896"/>
                  <a:pt x="2594028" y="265316"/>
                </a:cubicBezTo>
                <a:cubicBezTo>
                  <a:pt x="2585458" y="265219"/>
                  <a:pt x="2582457" y="268366"/>
                  <a:pt x="2581149" y="275822"/>
                </a:cubicBezTo>
                <a:cubicBezTo>
                  <a:pt x="2565898" y="363407"/>
                  <a:pt x="2550694" y="450993"/>
                  <a:pt x="2535250" y="538530"/>
                </a:cubicBezTo>
                <a:lnTo>
                  <a:pt x="2518576" y="632475"/>
                </a:lnTo>
                <a:lnTo>
                  <a:pt x="2476995" y="664435"/>
                </a:lnTo>
                <a:cubicBezTo>
                  <a:pt x="2454632" y="684125"/>
                  <a:pt x="2433510" y="705259"/>
                  <a:pt x="2413474" y="727644"/>
                </a:cubicBezTo>
                <a:lnTo>
                  <a:pt x="2381788" y="766948"/>
                </a:lnTo>
                <a:lnTo>
                  <a:pt x="2423262" y="531364"/>
                </a:lnTo>
                <a:cubicBezTo>
                  <a:pt x="2436964" y="453849"/>
                  <a:pt x="2450763" y="376383"/>
                  <a:pt x="2464513" y="298868"/>
                </a:cubicBezTo>
                <a:cubicBezTo>
                  <a:pt x="2465143" y="295381"/>
                  <a:pt x="2465529" y="291847"/>
                  <a:pt x="2466062" y="288361"/>
                </a:cubicBezTo>
                <a:cubicBezTo>
                  <a:pt x="2469548" y="265558"/>
                  <a:pt x="2469548" y="265558"/>
                  <a:pt x="2447228" y="265558"/>
                </a:cubicBezTo>
                <a:cubicBezTo>
                  <a:pt x="2408108" y="265558"/>
                  <a:pt x="2368986" y="265509"/>
                  <a:pt x="2329866" y="265605"/>
                </a:cubicBezTo>
                <a:cubicBezTo>
                  <a:pt x="2324202" y="265605"/>
                  <a:pt x="2319747" y="266332"/>
                  <a:pt x="2321490" y="257520"/>
                </a:cubicBezTo>
                <a:cubicBezTo>
                  <a:pt x="2327737" y="225372"/>
                  <a:pt x="2333207" y="193126"/>
                  <a:pt x="2338921" y="160880"/>
                </a:cubicBezTo>
                <a:cubicBezTo>
                  <a:pt x="2339889" y="155458"/>
                  <a:pt x="2342018" y="152940"/>
                  <a:pt x="2348507" y="152940"/>
                </a:cubicBezTo>
                <a:close/>
                <a:moveTo>
                  <a:pt x="966069" y="152845"/>
                </a:moveTo>
                <a:cubicBezTo>
                  <a:pt x="1019375" y="154249"/>
                  <a:pt x="1072731" y="152167"/>
                  <a:pt x="1126037" y="153667"/>
                </a:cubicBezTo>
                <a:cubicBezTo>
                  <a:pt x="1209216" y="155943"/>
                  <a:pt x="1296270" y="229827"/>
                  <a:pt x="1287991" y="333003"/>
                </a:cubicBezTo>
                <a:cubicBezTo>
                  <a:pt x="1282326" y="403497"/>
                  <a:pt x="1245868" y="456610"/>
                  <a:pt x="1196532" y="502993"/>
                </a:cubicBezTo>
                <a:cubicBezTo>
                  <a:pt x="1160219" y="537127"/>
                  <a:pt x="1118436" y="562449"/>
                  <a:pt x="1070649" y="577167"/>
                </a:cubicBezTo>
                <a:cubicBezTo>
                  <a:pt x="1062369" y="579733"/>
                  <a:pt x="1061934" y="582300"/>
                  <a:pt x="1065323" y="589804"/>
                </a:cubicBezTo>
                <a:cubicBezTo>
                  <a:pt x="1111561" y="692108"/>
                  <a:pt x="1157460" y="794558"/>
                  <a:pt x="1203407" y="897007"/>
                </a:cubicBezTo>
                <a:cubicBezTo>
                  <a:pt x="1204230" y="898847"/>
                  <a:pt x="1205005" y="900881"/>
                  <a:pt x="1206699" y="904899"/>
                </a:cubicBezTo>
                <a:cubicBezTo>
                  <a:pt x="1163947" y="904899"/>
                  <a:pt x="1123084" y="904754"/>
                  <a:pt x="1082220" y="905045"/>
                </a:cubicBezTo>
                <a:cubicBezTo>
                  <a:pt x="1076071" y="905093"/>
                  <a:pt x="1073602" y="901994"/>
                  <a:pt x="1071424" y="897298"/>
                </a:cubicBezTo>
                <a:cubicBezTo>
                  <a:pt x="1032641" y="812134"/>
                  <a:pt x="993763" y="727065"/>
                  <a:pt x="955078" y="641852"/>
                </a:cubicBezTo>
                <a:cubicBezTo>
                  <a:pt x="924334" y="574117"/>
                  <a:pt x="959387" y="523134"/>
                  <a:pt x="1008917" y="495247"/>
                </a:cubicBezTo>
                <a:cubicBezTo>
                  <a:pt x="1041259" y="477042"/>
                  <a:pt x="1075102" y="461548"/>
                  <a:pt x="1107445" y="443295"/>
                </a:cubicBezTo>
                <a:cubicBezTo>
                  <a:pt x="1146179" y="421411"/>
                  <a:pt x="1173049" y="390909"/>
                  <a:pt x="1172372" y="343025"/>
                </a:cubicBezTo>
                <a:cubicBezTo>
                  <a:pt x="1171790" y="302548"/>
                  <a:pt x="1139594" y="267446"/>
                  <a:pt x="1099167" y="266043"/>
                </a:cubicBezTo>
                <a:cubicBezTo>
                  <a:pt x="1062321" y="264735"/>
                  <a:pt x="1025379" y="265801"/>
                  <a:pt x="988534" y="265510"/>
                </a:cubicBezTo>
                <a:cubicBezTo>
                  <a:pt x="982143" y="265461"/>
                  <a:pt x="980836" y="267834"/>
                  <a:pt x="979819" y="273789"/>
                </a:cubicBezTo>
                <a:cubicBezTo>
                  <a:pt x="968683" y="338280"/>
                  <a:pt x="957015" y="402674"/>
                  <a:pt x="945540" y="467116"/>
                </a:cubicBezTo>
                <a:cubicBezTo>
                  <a:pt x="931790" y="544583"/>
                  <a:pt x="918137" y="622097"/>
                  <a:pt x="904483" y="699613"/>
                </a:cubicBezTo>
                <a:cubicBezTo>
                  <a:pt x="893250" y="763184"/>
                  <a:pt x="881727" y="826754"/>
                  <a:pt x="871124" y="890422"/>
                </a:cubicBezTo>
                <a:cubicBezTo>
                  <a:pt x="869235" y="901800"/>
                  <a:pt x="865459" y="905625"/>
                  <a:pt x="853597" y="905238"/>
                </a:cubicBezTo>
                <a:cubicBezTo>
                  <a:pt x="824305" y="904270"/>
                  <a:pt x="794916" y="904609"/>
                  <a:pt x="765624" y="905093"/>
                </a:cubicBezTo>
                <a:cubicBezTo>
                  <a:pt x="756619" y="905238"/>
                  <a:pt x="755554" y="902430"/>
                  <a:pt x="757006" y="894296"/>
                </a:cubicBezTo>
                <a:cubicBezTo>
                  <a:pt x="774727" y="794607"/>
                  <a:pt x="791963" y="694771"/>
                  <a:pt x="809634" y="595082"/>
                </a:cubicBezTo>
                <a:cubicBezTo>
                  <a:pt x="827839" y="492341"/>
                  <a:pt x="846335" y="389650"/>
                  <a:pt x="864733" y="286910"/>
                </a:cubicBezTo>
                <a:cubicBezTo>
                  <a:pt x="868412" y="266478"/>
                  <a:pt x="872479" y="246046"/>
                  <a:pt x="875675" y="225566"/>
                </a:cubicBezTo>
                <a:cubicBezTo>
                  <a:pt x="881146" y="190416"/>
                  <a:pt x="925109" y="151780"/>
                  <a:pt x="966069" y="152845"/>
                </a:cubicBezTo>
                <a:close/>
                <a:moveTo>
                  <a:pt x="1615911" y="151935"/>
                </a:moveTo>
                <a:cubicBezTo>
                  <a:pt x="1682948" y="151313"/>
                  <a:pt x="1741666" y="188697"/>
                  <a:pt x="1773802" y="258489"/>
                </a:cubicBezTo>
                <a:cubicBezTo>
                  <a:pt x="1786633" y="286328"/>
                  <a:pt x="1789974" y="316250"/>
                  <a:pt x="1788084" y="346753"/>
                </a:cubicBezTo>
                <a:cubicBezTo>
                  <a:pt x="1787552" y="355031"/>
                  <a:pt x="1785518" y="360018"/>
                  <a:pt x="1774771" y="359729"/>
                </a:cubicBezTo>
                <a:cubicBezTo>
                  <a:pt x="1744558" y="358808"/>
                  <a:pt x="1714347" y="359196"/>
                  <a:pt x="1684135" y="359534"/>
                </a:cubicBezTo>
                <a:cubicBezTo>
                  <a:pt x="1676678" y="359632"/>
                  <a:pt x="1673531" y="358614"/>
                  <a:pt x="1673289" y="349706"/>
                </a:cubicBezTo>
                <a:cubicBezTo>
                  <a:pt x="1671208" y="280809"/>
                  <a:pt x="1610928" y="245320"/>
                  <a:pt x="1549973" y="277371"/>
                </a:cubicBezTo>
                <a:cubicBezTo>
                  <a:pt x="1509447" y="298723"/>
                  <a:pt x="1488871" y="333341"/>
                  <a:pt x="1481609" y="378659"/>
                </a:cubicBezTo>
                <a:cubicBezTo>
                  <a:pt x="1467470" y="466826"/>
                  <a:pt x="1450864" y="554653"/>
                  <a:pt x="1435323" y="642578"/>
                </a:cubicBezTo>
                <a:cubicBezTo>
                  <a:pt x="1431933" y="661751"/>
                  <a:pt x="1428447" y="680875"/>
                  <a:pt x="1425542" y="700096"/>
                </a:cubicBezTo>
                <a:cubicBezTo>
                  <a:pt x="1416488" y="759455"/>
                  <a:pt x="1473571" y="813295"/>
                  <a:pt x="1542371" y="782841"/>
                </a:cubicBezTo>
                <a:cubicBezTo>
                  <a:pt x="1581443" y="765556"/>
                  <a:pt x="1606862" y="735392"/>
                  <a:pt x="1614464" y="692156"/>
                </a:cubicBezTo>
                <a:cubicBezTo>
                  <a:pt x="1620660" y="656909"/>
                  <a:pt x="1626616" y="621613"/>
                  <a:pt x="1632861" y="585301"/>
                </a:cubicBezTo>
                <a:cubicBezTo>
                  <a:pt x="1605023" y="585301"/>
                  <a:pt x="1577522" y="585010"/>
                  <a:pt x="1550021" y="585494"/>
                </a:cubicBezTo>
                <a:cubicBezTo>
                  <a:pt x="1541936" y="585640"/>
                  <a:pt x="1538837" y="584091"/>
                  <a:pt x="1540531" y="575326"/>
                </a:cubicBezTo>
                <a:cubicBezTo>
                  <a:pt x="1546390" y="544922"/>
                  <a:pt x="1552151" y="514516"/>
                  <a:pt x="1557090" y="483916"/>
                </a:cubicBezTo>
                <a:cubicBezTo>
                  <a:pt x="1558736" y="473701"/>
                  <a:pt x="1563529" y="471861"/>
                  <a:pt x="1572825" y="472006"/>
                </a:cubicBezTo>
                <a:cubicBezTo>
                  <a:pt x="1607927" y="472539"/>
                  <a:pt x="1643175" y="474185"/>
                  <a:pt x="1678131" y="471715"/>
                </a:cubicBezTo>
                <a:cubicBezTo>
                  <a:pt x="1725144" y="468423"/>
                  <a:pt x="1764118" y="502121"/>
                  <a:pt x="1751095" y="561383"/>
                </a:cubicBezTo>
                <a:cubicBezTo>
                  <a:pt x="1736086" y="629553"/>
                  <a:pt x="1725966" y="698789"/>
                  <a:pt x="1713862" y="767590"/>
                </a:cubicBezTo>
                <a:cubicBezTo>
                  <a:pt x="1706503" y="809421"/>
                  <a:pt x="1699240" y="851253"/>
                  <a:pt x="1692075" y="893086"/>
                </a:cubicBezTo>
                <a:cubicBezTo>
                  <a:pt x="1690622" y="901606"/>
                  <a:pt x="1687621" y="905431"/>
                  <a:pt x="1677598" y="905140"/>
                </a:cubicBezTo>
                <a:cubicBezTo>
                  <a:pt x="1648742" y="904172"/>
                  <a:pt x="1619837" y="904172"/>
                  <a:pt x="1590933" y="905092"/>
                </a:cubicBezTo>
                <a:cubicBezTo>
                  <a:pt x="1578297" y="905480"/>
                  <a:pt x="1574762" y="902042"/>
                  <a:pt x="1579506" y="890325"/>
                </a:cubicBezTo>
                <a:cubicBezTo>
                  <a:pt x="1580330" y="888050"/>
                  <a:pt x="1579942" y="885241"/>
                  <a:pt x="1580282" y="881707"/>
                </a:cubicBezTo>
                <a:cubicBezTo>
                  <a:pt x="1553120" y="893811"/>
                  <a:pt x="1525764" y="901220"/>
                  <a:pt x="1496908" y="904075"/>
                </a:cubicBezTo>
                <a:cubicBezTo>
                  <a:pt x="1403561" y="913275"/>
                  <a:pt x="1315249" y="837261"/>
                  <a:pt x="1310504" y="743768"/>
                </a:cubicBezTo>
                <a:cubicBezTo>
                  <a:pt x="1308422" y="703292"/>
                  <a:pt x="1318832" y="664655"/>
                  <a:pt x="1325465" y="625486"/>
                </a:cubicBezTo>
                <a:cubicBezTo>
                  <a:pt x="1338780" y="547004"/>
                  <a:pt x="1355193" y="469004"/>
                  <a:pt x="1366474" y="390231"/>
                </a:cubicBezTo>
                <a:cubicBezTo>
                  <a:pt x="1382451" y="278824"/>
                  <a:pt x="1444279" y="204069"/>
                  <a:pt x="1546776" y="165433"/>
                </a:cubicBezTo>
                <a:cubicBezTo>
                  <a:pt x="1570294" y="156572"/>
                  <a:pt x="1593565" y="152142"/>
                  <a:pt x="1615911" y="151935"/>
                </a:cubicBezTo>
                <a:close/>
                <a:moveTo>
                  <a:pt x="3391745" y="62"/>
                </a:moveTo>
                <a:cubicBezTo>
                  <a:pt x="3432379" y="-403"/>
                  <a:pt x="3472995" y="1718"/>
                  <a:pt x="3513549" y="6976"/>
                </a:cubicBezTo>
                <a:cubicBezTo>
                  <a:pt x="3802756" y="44529"/>
                  <a:pt x="4032088" y="236160"/>
                  <a:pt x="4119793" y="514206"/>
                </a:cubicBezTo>
                <a:cubicBezTo>
                  <a:pt x="4151443" y="614561"/>
                  <a:pt x="4159628" y="718091"/>
                  <a:pt x="4154468" y="823058"/>
                </a:cubicBezTo>
                <a:cubicBezTo>
                  <a:pt x="4147623" y="962156"/>
                  <a:pt x="4119446" y="1096789"/>
                  <a:pt x="4072866" y="1227751"/>
                </a:cubicBezTo>
                <a:cubicBezTo>
                  <a:pt x="4002176" y="1426476"/>
                  <a:pt x="3892694" y="1602432"/>
                  <a:pt x="3756820" y="1762612"/>
                </a:cubicBezTo>
                <a:cubicBezTo>
                  <a:pt x="3631266" y="1910589"/>
                  <a:pt x="3490431" y="2041799"/>
                  <a:pt x="3328019" y="2148901"/>
                </a:cubicBezTo>
                <a:cubicBezTo>
                  <a:pt x="3158661" y="2260565"/>
                  <a:pt x="2975116" y="2337505"/>
                  <a:pt x="2775399" y="2374711"/>
                </a:cubicBezTo>
                <a:cubicBezTo>
                  <a:pt x="2699203" y="2388898"/>
                  <a:pt x="2622263" y="2397034"/>
                  <a:pt x="2544628" y="2394603"/>
                </a:cubicBezTo>
                <a:cubicBezTo>
                  <a:pt x="2289202" y="2386567"/>
                  <a:pt x="2085616" y="2280656"/>
                  <a:pt x="1939127" y="2069927"/>
                </a:cubicBezTo>
                <a:cubicBezTo>
                  <a:pt x="1877664" y="1981527"/>
                  <a:pt x="1842195" y="1882214"/>
                  <a:pt x="1825279" y="1776254"/>
                </a:cubicBezTo>
                <a:cubicBezTo>
                  <a:pt x="1804891" y="1648467"/>
                  <a:pt x="1812481" y="1521424"/>
                  <a:pt x="1835399" y="1394728"/>
                </a:cubicBezTo>
                <a:cubicBezTo>
                  <a:pt x="1865510" y="1228098"/>
                  <a:pt x="1924741" y="1072184"/>
                  <a:pt x="2007138" y="924703"/>
                </a:cubicBezTo>
                <a:cubicBezTo>
                  <a:pt x="2008477" y="922322"/>
                  <a:pt x="2009767" y="919941"/>
                  <a:pt x="2011255" y="917659"/>
                </a:cubicBezTo>
                <a:cubicBezTo>
                  <a:pt x="2011602" y="917113"/>
                  <a:pt x="2012495" y="916964"/>
                  <a:pt x="2015720" y="915228"/>
                </a:cubicBezTo>
                <a:cubicBezTo>
                  <a:pt x="2009966" y="926886"/>
                  <a:pt x="2005253" y="936360"/>
                  <a:pt x="2000590" y="945885"/>
                </a:cubicBezTo>
                <a:cubicBezTo>
                  <a:pt x="1938482" y="1073474"/>
                  <a:pt x="1896812" y="1207412"/>
                  <a:pt x="1878061" y="1348147"/>
                </a:cubicBezTo>
                <a:cubicBezTo>
                  <a:pt x="1861691" y="1470974"/>
                  <a:pt x="1859706" y="1593998"/>
                  <a:pt x="1896912" y="1713353"/>
                </a:cubicBezTo>
                <a:cubicBezTo>
                  <a:pt x="1974447" y="1961932"/>
                  <a:pt x="2141622" y="2116309"/>
                  <a:pt x="2396056" y="2173208"/>
                </a:cubicBezTo>
                <a:cubicBezTo>
                  <a:pt x="2503652" y="2197267"/>
                  <a:pt x="2612291" y="2191215"/>
                  <a:pt x="2720186" y="2172216"/>
                </a:cubicBezTo>
                <a:cubicBezTo>
                  <a:pt x="2993024" y="2124147"/>
                  <a:pt x="3225333" y="1995962"/>
                  <a:pt x="3428870" y="1811773"/>
                </a:cubicBezTo>
                <a:cubicBezTo>
                  <a:pt x="3565685" y="1687954"/>
                  <a:pt x="3684642" y="1549055"/>
                  <a:pt x="3779590" y="1390313"/>
                </a:cubicBezTo>
                <a:cubicBezTo>
                  <a:pt x="3867046" y="1244171"/>
                  <a:pt x="3927269" y="1087761"/>
                  <a:pt x="3955992" y="919693"/>
                </a:cubicBezTo>
                <a:cubicBezTo>
                  <a:pt x="3972412" y="823753"/>
                  <a:pt x="3977868" y="727218"/>
                  <a:pt x="3967550" y="630038"/>
                </a:cubicBezTo>
                <a:cubicBezTo>
                  <a:pt x="3934462" y="318408"/>
                  <a:pt x="3705725" y="102271"/>
                  <a:pt x="3445935" y="50879"/>
                </a:cubicBezTo>
                <a:cubicBezTo>
                  <a:pt x="3350292" y="31978"/>
                  <a:pt x="3254303" y="32673"/>
                  <a:pt x="3158016" y="46513"/>
                </a:cubicBezTo>
                <a:cubicBezTo>
                  <a:pt x="3061382" y="60403"/>
                  <a:pt x="2967675" y="84859"/>
                  <a:pt x="2876795" y="120427"/>
                </a:cubicBezTo>
                <a:cubicBezTo>
                  <a:pt x="2871834" y="122362"/>
                  <a:pt x="2866527" y="123552"/>
                  <a:pt x="2861368" y="125041"/>
                </a:cubicBezTo>
                <a:cubicBezTo>
                  <a:pt x="2991932" y="66257"/>
                  <a:pt x="3127707" y="26472"/>
                  <a:pt x="3269830" y="8663"/>
                </a:cubicBezTo>
                <a:cubicBezTo>
                  <a:pt x="3310458" y="3578"/>
                  <a:pt x="3351111" y="527"/>
                  <a:pt x="3391745" y="62"/>
                </a:cubicBezTo>
                <a:close/>
              </a:path>
            </a:pathLst>
          </a:custGeom>
          <a:solidFill>
            <a:schemeClr val="bg1"/>
          </a:solidFill>
          <a:ln w="79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780598"/>
            <a:ext cx="96573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HR Score Card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Framefork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E278-352E-B82A-D917-373BD7D84331}"/>
              </a:ext>
            </a:extLst>
          </p:cNvPr>
          <p:cNvSpPr txBox="1"/>
          <p:nvPr/>
        </p:nvSpPr>
        <p:spPr>
          <a:xfrm>
            <a:off x="2502568" y="2207527"/>
            <a:ext cx="741145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Merupakan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salah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satu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mekanisme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secara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komprehensif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mampu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mengambarkan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dan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mengukur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bagaimana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sistem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pengelolaan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SDM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dapat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menciptakan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value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atau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kontribusi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bagi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organisasi</a:t>
            </a:r>
            <a:r>
              <a:rPr lang="en-US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089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403E86-C5ED-40D4-B32D-AB0F1F50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9262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28E7843-A1C8-47CC-9EEE-C39765DF0FBC}"/>
              </a:ext>
            </a:extLst>
          </p:cNvPr>
          <p:cNvGrpSpPr/>
          <p:nvPr/>
        </p:nvGrpSpPr>
        <p:grpSpPr>
          <a:xfrm>
            <a:off x="1226986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CAD7F53-164A-4134-8652-535BCCF88A1B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9F0A92-2E18-4B13-B15F-DFAD69C8E489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6F9EA3-2E97-42C4-A541-D4630D0DA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94221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A86C391-042B-4263-9669-C4F93B6B4EF0}"/>
              </a:ext>
            </a:extLst>
          </p:cNvPr>
          <p:cNvGrpSpPr/>
          <p:nvPr/>
        </p:nvGrpSpPr>
        <p:grpSpPr>
          <a:xfrm>
            <a:off x="3936361" y="5361203"/>
            <a:ext cx="1620000" cy="360040"/>
            <a:chOff x="2627784" y="3579862"/>
            <a:chExt cx="1788280" cy="36004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A5A562-4FE8-4AA1-A8CE-4FCDA8AE41A8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A42DE4-EA65-4E5F-A51B-516B7205D238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BE7C6E-7742-4435-829F-EB004B381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09225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E17D40A-B99D-482F-A02F-FEE0E32992F8}"/>
              </a:ext>
            </a:extLst>
          </p:cNvPr>
          <p:cNvGrpSpPr/>
          <p:nvPr/>
        </p:nvGrpSpPr>
        <p:grpSpPr>
          <a:xfrm>
            <a:off x="664573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F6D3494-F6DD-4615-A5DF-2E08FA39684C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0EAD08-A973-4856-8B88-FB918088E231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3E6BF5A-A6E7-49A0-8EEE-DEDF85AA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37556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8333B74-5F68-4389-B8DE-357BC640119D}"/>
              </a:ext>
            </a:extLst>
          </p:cNvPr>
          <p:cNvGrpSpPr/>
          <p:nvPr/>
        </p:nvGrpSpPr>
        <p:grpSpPr>
          <a:xfrm>
            <a:off x="936274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7827FE-961D-49BE-9D55-08AC574181F6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3169F2-D201-4044-83FF-FE1DAB416DFA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C9743969-0233-4EED-8A1E-EFDB36A1AD61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1B85217A-1C24-4B5D-BF6B-D368067D2487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rapezoid 22">
            <a:extLst>
              <a:ext uri="{FF2B5EF4-FFF2-40B4-BE49-F238E27FC236}">
                <a16:creationId xmlns:a16="http://schemas.microsoft.com/office/drawing/2014/main" id="{8E5F5D5C-1402-4289-995A-C79374DF0CE5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A95E4019-9F36-4F7C-8FE2-E0D22E89D5BE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8614B4-C876-4357-A549-1C5320CB9531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3C328F-D893-443D-80A5-2282D4285311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03D98E-4AC2-4BAB-8543-84E1BB2F3F9F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FF2BEC-DEBD-45DC-8A1F-F4E3CDCC3C6F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45D9D2-DF78-4237-948C-99AC9BEEF01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267E04-F61E-4875-B6D4-92E81646473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CF22042-D54E-4860-9A65-ADCF125B0059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D076E-3F7D-4C6D-8ACE-3727702BC9AF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97006A73-BBF6-4E1E-813F-4B9AA5F98A5A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A3EE11-71AB-475E-A46E-18B9D5E88F39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D333B-480E-4747-BE10-177A544976A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8C499-AC5B-4C36-9728-565C302FA3A2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268A0E-8B3D-4C0B-8F4B-95CE496258EE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D6BFD7-5E65-4C92-BAF8-62ED204D1C76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203051-EB62-47A2-A844-E971D46D50E2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B4013-A5FA-47E4-B956-FC7115B5C4C8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1A4F3E-0D20-4430-BD19-6DB44338C803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D9579-4687-4198-8314-B2FED041A9B1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70567-36A9-4FB3-BEA8-066EDC20AC96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9DD3DD-B0ED-45AC-8542-354C4423564F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6F1F5B-A09C-4E31-BA45-375CF1A7DEF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BAE551C-A240-4EDD-9525-E443BD64C9F2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C97B88B3-4888-4A11-AEDC-D2DB953B3DBC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303E3-0205-4385-96E8-9D1C881B91C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B049A8D-8B2F-4DD2-B6BE-8061266C4751}"/>
              </a:ext>
            </a:extLst>
          </p:cNvPr>
          <p:cNvSpPr/>
          <p:nvPr/>
        </p:nvSpPr>
        <p:spPr>
          <a:xfrm>
            <a:off x="6264263" y="2867539"/>
            <a:ext cx="623164" cy="625704"/>
          </a:xfrm>
          <a:prstGeom prst="ellipse">
            <a:avLst/>
          </a:prstGeom>
          <a:solidFill>
            <a:srgbClr val="F56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F04CE-A70B-404D-A56B-9C7E2B3A16B3}"/>
              </a:ext>
            </a:extLst>
          </p:cNvPr>
          <p:cNvSpPr txBox="1"/>
          <p:nvPr/>
        </p:nvSpPr>
        <p:spPr>
          <a:xfrm>
            <a:off x="6209517" y="298986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E5701D-ADA5-4972-80C8-2C558FDFB422}"/>
              </a:ext>
            </a:extLst>
          </p:cNvPr>
          <p:cNvGrpSpPr/>
          <p:nvPr/>
        </p:nvGrpSpPr>
        <p:grpSpPr>
          <a:xfrm>
            <a:off x="7319833" y="2823501"/>
            <a:ext cx="4410408" cy="710089"/>
            <a:chOff x="3017859" y="4311889"/>
            <a:chExt cx="1890849" cy="7100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09590F-C992-4D63-889F-C67499601B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81E32F-08DE-4220-B66D-03ED4221D369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AD665778-EDBC-4759-92BB-EA96859EFB52}"/>
              </a:ext>
            </a:extLst>
          </p:cNvPr>
          <p:cNvSpPr/>
          <p:nvPr/>
        </p:nvSpPr>
        <p:spPr>
          <a:xfrm>
            <a:off x="5685078" y="3751040"/>
            <a:ext cx="623164" cy="6257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C23F2-6369-44F5-ACD5-796ADEB5AB93}"/>
              </a:ext>
            </a:extLst>
          </p:cNvPr>
          <p:cNvSpPr txBox="1"/>
          <p:nvPr/>
        </p:nvSpPr>
        <p:spPr>
          <a:xfrm>
            <a:off x="5634158" y="386966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21A5A9-5302-4131-A54D-3FD6759856AA}"/>
              </a:ext>
            </a:extLst>
          </p:cNvPr>
          <p:cNvGrpSpPr/>
          <p:nvPr/>
        </p:nvGrpSpPr>
        <p:grpSpPr>
          <a:xfrm>
            <a:off x="6716559" y="3708847"/>
            <a:ext cx="4410408" cy="710089"/>
            <a:chOff x="3017859" y="4311889"/>
            <a:chExt cx="1890849" cy="7100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73621C-2DE3-4169-9EA8-004DE94F65B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06C7CD-8435-48C9-A226-E8DB72D0605A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B7B60CD9-C323-4CBB-9E01-E0D2AC4E0ACB}"/>
              </a:ext>
            </a:extLst>
          </p:cNvPr>
          <p:cNvSpPr/>
          <p:nvPr/>
        </p:nvSpPr>
        <p:spPr>
          <a:xfrm>
            <a:off x="5129980" y="4653591"/>
            <a:ext cx="623164" cy="6257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FF22B-EA4C-4520-91FD-168C5E6ED53A}"/>
              </a:ext>
            </a:extLst>
          </p:cNvPr>
          <p:cNvSpPr txBox="1"/>
          <p:nvPr/>
        </p:nvSpPr>
        <p:spPr>
          <a:xfrm>
            <a:off x="5073362" y="475899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92BE6E-7B67-412E-BB91-71978281360B}"/>
              </a:ext>
            </a:extLst>
          </p:cNvPr>
          <p:cNvGrpSpPr/>
          <p:nvPr/>
        </p:nvGrpSpPr>
        <p:grpSpPr>
          <a:xfrm>
            <a:off x="6137373" y="4594193"/>
            <a:ext cx="4410408" cy="710089"/>
            <a:chOff x="3017859" y="4311889"/>
            <a:chExt cx="1890849" cy="71008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2FB7A-0373-4D03-BBA7-50D344CEE82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B25BC7-F1E0-495A-9E39-CB10B8D1A8B5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001FFAB1-37F1-4140-9909-6CA694EED477}"/>
              </a:ext>
            </a:extLst>
          </p:cNvPr>
          <p:cNvSpPr/>
          <p:nvPr/>
        </p:nvSpPr>
        <p:spPr>
          <a:xfrm>
            <a:off x="4570395" y="5537093"/>
            <a:ext cx="623164" cy="625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074A6-DBF4-4AB4-9210-DBC3CE7C2008}"/>
              </a:ext>
            </a:extLst>
          </p:cNvPr>
          <p:cNvSpPr txBox="1"/>
          <p:nvPr/>
        </p:nvSpPr>
        <p:spPr>
          <a:xfrm>
            <a:off x="4498554" y="564832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E9265-01B8-4E93-B3AD-67AD42A38232}"/>
              </a:ext>
            </a:extLst>
          </p:cNvPr>
          <p:cNvGrpSpPr/>
          <p:nvPr/>
        </p:nvGrpSpPr>
        <p:grpSpPr>
          <a:xfrm>
            <a:off x="5582275" y="5479540"/>
            <a:ext cx="4410408" cy="710089"/>
            <a:chOff x="3017859" y="4311889"/>
            <a:chExt cx="1890849" cy="7100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310529-68F2-4054-B578-B45714EB80E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21D587-C4C5-401F-A021-6359299DF424}"/>
                </a:ext>
              </a:extLst>
            </p:cNvPr>
            <p:cNvSpPr txBox="1"/>
            <p:nvPr/>
          </p:nvSpPr>
          <p:spPr>
            <a:xfrm>
              <a:off x="3017859" y="4311889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3BF0636-A75B-4C7D-B3DE-34DD4E77D6C3}"/>
              </a:ext>
            </a:extLst>
          </p:cNvPr>
          <p:cNvSpPr txBox="1">
            <a:spLocks/>
          </p:cNvSpPr>
          <p:nvPr/>
        </p:nvSpPr>
        <p:spPr>
          <a:xfrm>
            <a:off x="7960614" y="460339"/>
            <a:ext cx="3769627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A413CA-AF42-447F-9AE4-B728B80B2B9C}"/>
              </a:ext>
            </a:extLst>
          </p:cNvPr>
          <p:cNvSpPr txBox="1"/>
          <p:nvPr/>
        </p:nvSpPr>
        <p:spPr>
          <a:xfrm>
            <a:off x="372725" y="4269775"/>
            <a:ext cx="3121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5671A2-1B5D-4C8F-BF68-9D19B43D0839}"/>
              </a:ext>
            </a:extLst>
          </p:cNvPr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9C213-3809-45F5-953C-B72AC773CD28}"/>
              </a:ext>
            </a:extLst>
          </p:cNvPr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110231-C911-4316-8A4A-CFC35AAEE3DD}"/>
              </a:ext>
            </a:extLst>
          </p:cNvPr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CABEF31C-7536-4EAE-9A4A-DEA827F9CDBE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33493D3-A2F1-42C1-954B-C5D979C29C5F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5E09FC0-7FAD-41B1-B1C3-D86DACD04D9F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9203270-80D2-4B6A-AD4C-9CE1315B0806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C04683D-FFE9-4E14-9E17-1F644724480E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DA62C70-B468-4DEA-967C-05366BE15158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690FE18-7749-48EA-897D-7377B403E285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DB42B-FB5E-40BB-A8AB-2276A13D0F3E}"/>
              </a:ext>
            </a:extLst>
          </p:cNvPr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B2EB1B-AC5C-48D6-A860-AAB7DCA20C6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48223-47DE-42C6-9535-BEA7F20D9ED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580D0-AB11-4384-A4F2-C2A521F03638}"/>
              </a:ext>
            </a:extLst>
          </p:cNvPr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B6DF23-29AE-4571-924F-22E3E513CF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04813-0B5F-41FD-8D62-74CD1363B85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0C5AC-921D-4AF7-80A9-51023DD18218}"/>
              </a:ext>
            </a:extLst>
          </p:cNvPr>
          <p:cNvGrpSpPr/>
          <p:nvPr/>
        </p:nvGrpSpPr>
        <p:grpSpPr>
          <a:xfrm>
            <a:off x="8280946" y="3499444"/>
            <a:ext cx="3193017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504D07-1AFF-4439-9607-7A1E43549D9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505489-C2A0-4ADF-8C92-495C43662B9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CF8EC8-1844-47CA-8125-0EC240014DB3}"/>
              </a:ext>
            </a:extLst>
          </p:cNvPr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D22CCF-C52A-4CFC-8E1F-F195FC8B1F5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DFB938-A7CD-496C-AFFF-F85BE53F4C4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B80DC-6B68-4ABA-A156-593CEEA7CCF9}"/>
              </a:ext>
            </a:extLst>
          </p:cNvPr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C694C4-4F9C-4D41-A178-E3E2ACCCBEF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5FD13F-5BCD-4BF6-9606-2589C1C2C1D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7B9D5A-9708-4EFF-9E5A-B9890C9E98E5}"/>
              </a:ext>
            </a:extLst>
          </p:cNvPr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7BF78-FFAC-4D57-8340-7AE5D9CC55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0F507F-0DE0-47FF-AAE6-6AB63DE2719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7D385F29-092C-42F5-ABFF-96ED51E4C080}"/>
              </a:ext>
            </a:extLst>
          </p:cNvPr>
          <p:cNvSpPr/>
          <p:nvPr/>
        </p:nvSpPr>
        <p:spPr>
          <a:xfrm>
            <a:off x="7479608" y="381507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C72981E4-80AD-44EB-B073-A1ADE1063DFB}"/>
              </a:ext>
            </a:extLst>
          </p:cNvPr>
          <p:cNvSpPr/>
          <p:nvPr/>
        </p:nvSpPr>
        <p:spPr>
          <a:xfrm rot="5400000">
            <a:off x="5047255" y="214833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B42225B-339B-4A90-BC5E-10DDAF389F9B}"/>
              </a:ext>
            </a:extLst>
          </p:cNvPr>
          <p:cNvSpPr/>
          <p:nvPr/>
        </p:nvSpPr>
        <p:spPr>
          <a:xfrm>
            <a:off x="6866808" y="537260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358EBFA-6E51-4C87-B803-B4D342FA5AA2}"/>
              </a:ext>
            </a:extLst>
          </p:cNvPr>
          <p:cNvSpPr/>
          <p:nvPr/>
        </p:nvSpPr>
        <p:spPr>
          <a:xfrm flipH="1">
            <a:off x="4374430" y="37844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A3219EB3-D855-4141-8B2A-838E6005A4FF}"/>
              </a:ext>
            </a:extLst>
          </p:cNvPr>
          <p:cNvSpPr>
            <a:spLocks noChangeAspect="1"/>
          </p:cNvSpPr>
          <p:nvPr/>
        </p:nvSpPr>
        <p:spPr>
          <a:xfrm>
            <a:off x="5012737" y="534697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2463F184-86D3-429D-8FCB-6C8CD0DE13E7}"/>
              </a:ext>
            </a:extLst>
          </p:cNvPr>
          <p:cNvSpPr/>
          <p:nvPr/>
        </p:nvSpPr>
        <p:spPr>
          <a:xfrm>
            <a:off x="6831068" y="21693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922902D-B626-4CBC-AC98-B0FBBFC433EB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E9E056A-22DD-4AFC-A38C-130DFB7943A4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FA0216D-5CA7-41F7-B708-7E1AA11C2069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F0A8FDF-76AD-4260-9AE5-CD375972C124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2FED4D2-984E-4F53-8180-4EE99793F1CB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CB8E5-1FDD-48C5-9718-7664A1F4329F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DFBDA-1FEA-4571-8EA8-AC955D76EEB1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99BD4-B961-4FB2-8AF5-61ABA025F6E9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F0890-C1BE-4FA7-9B6D-7B039C035AFD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12CFB-5BB3-49F8-ACE0-88D2C9304AF2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B8661-8AA2-4AB3-AA3D-72EDA78CAAD6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D5A85-4989-48F6-BF23-1BB8CAF84A58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C613B-30E9-41AF-B4B3-D82F24A2628D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D7C36-BFC3-421F-8FB7-9E1820281CDB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6E9FE-50D9-4CA9-A68A-4ED1B8F65BE8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492D58-E9C4-4878-90C3-AB9644BD937B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9FB4D0-9330-42E1-9385-C245CAA83B2E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627ABE-F070-444B-961D-D83DAEF9C1BF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6DF651-3DDB-472D-A441-3C39D755EC3A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FD7E55-A6E8-434E-875B-928BBA674A88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CAE99A-EA3D-4EAA-B01A-A5F37E06364F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C88E88-B5E2-433E-A876-A16DCCA85370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03DE94-16C0-4528-936E-EA038CF53DC9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4F7264-C719-4C7D-8515-A892AC2F495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4D14A6-5057-45FF-BF03-302C86044989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4459E1-433E-4CC9-B6EA-1D61BCEA2C0C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607401-B335-4BE5-B359-A0C60F02D5DC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08800-7071-4FC0-B0A5-9FC3BC997DC1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4D1EE6-64AC-48AE-9253-FD859D83DDF5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132EA8-7EC0-4AED-8A9B-4EAFFAC70184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C5E1E3-6CFA-4997-BEA1-01D9E529ADB9}"/>
              </a:ext>
            </a:extLst>
          </p:cNvPr>
          <p:cNvGrpSpPr/>
          <p:nvPr/>
        </p:nvGrpSpPr>
        <p:grpSpPr>
          <a:xfrm>
            <a:off x="2845631" y="3328707"/>
            <a:ext cx="2003239" cy="3014007"/>
            <a:chOff x="656084" y="3396711"/>
            <a:chExt cx="3746765" cy="3014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EE30B-60CB-4E84-BDFB-15298E16784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AA1232-8478-4EE3-BFC6-B8E870291F8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853953-4C25-4267-9046-D15FD2AAB481}"/>
              </a:ext>
            </a:extLst>
          </p:cNvPr>
          <p:cNvGrpSpPr/>
          <p:nvPr/>
        </p:nvGrpSpPr>
        <p:grpSpPr>
          <a:xfrm>
            <a:off x="596882" y="3328707"/>
            <a:ext cx="2003239" cy="3014007"/>
            <a:chOff x="656084" y="3396711"/>
            <a:chExt cx="3746765" cy="30140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158FAD-EACD-49F9-AA9E-A9BCF01C9D0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58DA2-9C88-4806-A7C3-EF141A8E3DB6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CF4B16-5218-4C15-A07A-BFADFAF119BA}"/>
              </a:ext>
            </a:extLst>
          </p:cNvPr>
          <p:cNvGrpSpPr/>
          <p:nvPr/>
        </p:nvGrpSpPr>
        <p:grpSpPr>
          <a:xfrm>
            <a:off x="5094380" y="3328707"/>
            <a:ext cx="2003239" cy="3014007"/>
            <a:chOff x="656084" y="3396711"/>
            <a:chExt cx="3746765" cy="30140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8150EF-9F3B-456C-8F09-DA18C86A1734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D1EAAD-7055-49C1-AC1D-FD91767B0CF6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9F7FB9-070D-476E-AEBD-2CAB40C9FA75}"/>
              </a:ext>
            </a:extLst>
          </p:cNvPr>
          <p:cNvSpPr txBox="1"/>
          <p:nvPr/>
        </p:nvSpPr>
        <p:spPr>
          <a:xfrm>
            <a:off x="596882" y="417280"/>
            <a:ext cx="5005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1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238462-91FA-4A16-B0F2-D8D060C02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052256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B6C514-81EF-422A-8E88-0BB769D61CFF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5182D-5419-4A93-A9BD-C4ACDB0E2539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CCCBC-772F-4614-ACDB-DAF3D3FE1DD8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28AEF0-09C4-4943-B4A7-958ADA9D9D5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A6EA97-61FB-4312-B606-0EA2C0F89040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7CE0A-1726-405B-BF91-5A5208A46C10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A9605E-6D15-4A69-AB47-A3D48DF5908A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02108-1521-4924-A615-D5F688D2192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0ADC50-B6BD-4490-BB66-498A03B2C197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C84271-919A-4134-8B83-9D19E90780B4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8354AE-9B51-4506-BF18-2BF0AEFFB68C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5945A-0ABB-4BB1-B23A-12254E68C46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DEDFD8D-B717-4E6F-8917-2CFE053DECE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2F85DA-FC2A-4229-8060-CF1D866C3531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8D5053-44DB-4774-9ED5-35A02B088696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696E38-0D6D-45FD-8371-E5AAB4F904F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865653-731C-4452-9F87-7BA7B4C61125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B6D471-2CB2-4B42-BEDA-F03045C67D7B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268421-419F-439A-9427-50C0A3494D2E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98304A91-9DFA-4C3C-AC30-2283E2B24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214971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2BC735CE-900C-4133-89DB-F65D43EFF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693092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410945F8-072C-44A9-A6BC-D8B303C1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13683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675080A-EAD9-4160-B956-DE35E91FC5CA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FEBACD-8A66-4056-A9BC-FA0F101D5433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9C5410-B868-4A50-9ECD-4F6B25008776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9BBC89-5F78-4F05-A2AB-FCC8F9D3025B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7F6315-2B6F-411D-80B8-668A3B623145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25214-C176-4F17-AB2B-116DC38CB214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40204B-6B15-43BD-9A89-9C779C3D4807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7A52E9C9-8ACF-4BDC-BAF1-852E38623FBC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08ADFD9B-0576-42DB-A7D9-8915810DB02B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28FAEE57-50CC-4E06-869B-C6EAAC4DAC97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D286FA09-9FD3-486C-AEC6-B68FA383B8F2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00794E77-487F-4510-B3B3-A4123EE90B78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68F1A1A-199A-42DA-BFD4-584624F4E562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CDEDFE28-F409-434B-B899-915E85DED6ED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435BCC1F-1BF9-4597-B4DC-26864B167EF4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5C586022-5479-4B79-9198-2B116C27F9FD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71F3DC-165D-4DEC-AE5E-C10A1B5010AD}"/>
              </a:ext>
            </a:extLst>
          </p:cNvPr>
          <p:cNvGrpSpPr/>
          <p:nvPr/>
        </p:nvGrpSpPr>
        <p:grpSpPr>
          <a:xfrm>
            <a:off x="4952009" y="2614764"/>
            <a:ext cx="2305345" cy="2610015"/>
            <a:chOff x="4952009" y="2614764"/>
            <a:chExt cx="2305345" cy="2610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E68128-D18C-474C-A627-ECCFED2A23C7}"/>
                </a:ext>
              </a:extLst>
            </p:cNvPr>
            <p:cNvGrpSpPr/>
            <p:nvPr/>
          </p:nvGrpSpPr>
          <p:grpSpPr>
            <a:xfrm rot="16200000">
              <a:off x="5610728" y="2745038"/>
              <a:ext cx="990152" cy="729604"/>
              <a:chOff x="3352620" y="2401127"/>
              <a:chExt cx="1954451" cy="1440160"/>
            </a:xfrm>
            <a:solidFill>
              <a:schemeClr val="bg1"/>
            </a:solidFill>
          </p:grpSpPr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35DC05BF-9833-4F49-84E1-8851536CE88E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0E5108-15D8-40B0-A574-2CD5BDE77B78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ED747C-C1C0-4196-9995-4C37C3EC76B6}"/>
                </a:ext>
              </a:extLst>
            </p:cNvPr>
            <p:cNvGrpSpPr/>
            <p:nvPr/>
          </p:nvGrpSpPr>
          <p:grpSpPr>
            <a:xfrm rot="19800000">
              <a:off x="6267203" y="3158571"/>
              <a:ext cx="990151" cy="729605"/>
              <a:chOff x="3352621" y="2401127"/>
              <a:chExt cx="1954450" cy="1440160"/>
            </a:xfrm>
            <a:solidFill>
              <a:schemeClr val="bg1"/>
            </a:solidFill>
          </p:grpSpPr>
          <p:sp>
            <p:nvSpPr>
              <p:cNvPr id="21" name="Rounded Rectangle 22">
                <a:extLst>
                  <a:ext uri="{FF2B5EF4-FFF2-40B4-BE49-F238E27FC236}">
                    <a16:creationId xmlns:a16="http://schemas.microsoft.com/office/drawing/2014/main" id="{46D66408-7B69-4FB0-BD5C-794E527EC00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510DA35-C05C-4526-AD34-5B0EDE15EFC9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14C527-380F-4FB2-A42E-2C943171C81D}"/>
                </a:ext>
              </a:extLst>
            </p:cNvPr>
            <p:cNvGrpSpPr/>
            <p:nvPr/>
          </p:nvGrpSpPr>
          <p:grpSpPr>
            <a:xfrm rot="12600000">
              <a:off x="4961533" y="3158571"/>
              <a:ext cx="990152" cy="729605"/>
              <a:chOff x="3352622" y="2401122"/>
              <a:chExt cx="1954454" cy="1440160"/>
            </a:xfrm>
            <a:solidFill>
              <a:schemeClr val="bg1"/>
            </a:solidFill>
          </p:grpSpPr>
          <p:sp>
            <p:nvSpPr>
              <p:cNvPr id="24" name="Rounded Rectangle 25">
                <a:extLst>
                  <a:ext uri="{FF2B5EF4-FFF2-40B4-BE49-F238E27FC236}">
                    <a16:creationId xmlns:a16="http://schemas.microsoft.com/office/drawing/2014/main" id="{894FC3F6-B315-42AD-A961-4B5D1CFDE571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8E6D4D9-9B2B-4F71-9177-D15FB3D133A3}"/>
                  </a:ext>
                </a:extLst>
              </p:cNvPr>
              <p:cNvSpPr/>
              <p:nvPr/>
            </p:nvSpPr>
            <p:spPr>
              <a:xfrm rot="18900000">
                <a:off x="3352622" y="2905184"/>
                <a:ext cx="432049" cy="432049"/>
              </a:xfrm>
              <a:prstGeom prst="rect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C59897-73CE-4DAE-AFF1-8D530D4E1891}"/>
                </a:ext>
              </a:extLst>
            </p:cNvPr>
            <p:cNvGrpSpPr/>
            <p:nvPr/>
          </p:nvGrpSpPr>
          <p:grpSpPr>
            <a:xfrm rot="5400000">
              <a:off x="5610728" y="4364901"/>
              <a:ext cx="990152" cy="729604"/>
              <a:chOff x="3352620" y="2401127"/>
              <a:chExt cx="1954451" cy="1440160"/>
            </a:xfrm>
          </p:grpSpPr>
          <p:sp>
            <p:nvSpPr>
              <p:cNvPr id="29" name="Rounded Rectangle 30">
                <a:extLst>
                  <a:ext uri="{FF2B5EF4-FFF2-40B4-BE49-F238E27FC236}">
                    <a16:creationId xmlns:a16="http://schemas.microsoft.com/office/drawing/2014/main" id="{811D48B3-8858-4E4F-B374-4C3F84EE6C58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B2C61F-EDD0-4A91-9318-489E7C3F113B}"/>
                  </a:ext>
                </a:extLst>
              </p:cNvPr>
              <p:cNvSpPr/>
              <p:nvPr/>
            </p:nvSpPr>
            <p:spPr>
              <a:xfrm rot="18900000">
                <a:off x="3352620" y="2905183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78A230-358E-4938-8D5D-DC1C06F6A2C9}"/>
                </a:ext>
              </a:extLst>
            </p:cNvPr>
            <p:cNvGrpSpPr/>
            <p:nvPr/>
          </p:nvGrpSpPr>
          <p:grpSpPr>
            <a:xfrm rot="9000000">
              <a:off x="4952009" y="3941846"/>
              <a:ext cx="990151" cy="729605"/>
              <a:chOff x="3352621" y="2401127"/>
              <a:chExt cx="1954450" cy="1440160"/>
            </a:xfrm>
          </p:grpSpPr>
          <p:sp>
            <p:nvSpPr>
              <p:cNvPr id="32" name="Rounded Rectangle 33">
                <a:extLst>
                  <a:ext uri="{FF2B5EF4-FFF2-40B4-BE49-F238E27FC236}">
                    <a16:creationId xmlns:a16="http://schemas.microsoft.com/office/drawing/2014/main" id="{179D21BB-91A0-46FF-8A10-BDBA3837CC60}"/>
                  </a:ext>
                </a:extLst>
              </p:cNvPr>
              <p:cNvSpPr/>
              <p:nvPr/>
            </p:nvSpPr>
            <p:spPr>
              <a:xfrm rot="18900000">
                <a:off x="3866911" y="2401127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765458-4D7B-4F59-BCB1-8F62147D1C5D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7967359-E32E-4A83-BECE-B7C0E47C3FE9}"/>
                </a:ext>
              </a:extLst>
            </p:cNvPr>
            <p:cNvGrpSpPr/>
            <p:nvPr/>
          </p:nvGrpSpPr>
          <p:grpSpPr>
            <a:xfrm rot="1800000">
              <a:off x="6257678" y="3941846"/>
              <a:ext cx="990153" cy="729605"/>
              <a:chOff x="3352621" y="2401122"/>
              <a:chExt cx="1954455" cy="1440160"/>
            </a:xfrm>
          </p:grpSpPr>
          <p:sp>
            <p:nvSpPr>
              <p:cNvPr id="35" name="Rounded Rectangle 36">
                <a:extLst>
                  <a:ext uri="{FF2B5EF4-FFF2-40B4-BE49-F238E27FC236}">
                    <a16:creationId xmlns:a16="http://schemas.microsoft.com/office/drawing/2014/main" id="{BDE9DA0A-E94F-4422-8D2C-8B170228F163}"/>
                  </a:ext>
                </a:extLst>
              </p:cNvPr>
              <p:cNvSpPr/>
              <p:nvPr/>
            </p:nvSpPr>
            <p:spPr>
              <a:xfrm rot="18900000">
                <a:off x="3866916" y="2401122"/>
                <a:ext cx="1440160" cy="144016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AFC067-40FA-4CE4-A53E-C6191C5E4108}"/>
                  </a:ext>
                </a:extLst>
              </p:cNvPr>
              <p:cNvSpPr/>
              <p:nvPr/>
            </p:nvSpPr>
            <p:spPr>
              <a:xfrm rot="18900000">
                <a:off x="3352621" y="2905182"/>
                <a:ext cx="432049" cy="432049"/>
              </a:xfrm>
              <a:prstGeom prst="rect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88E8CA-DD7C-40D8-96C9-6B9B064FF38E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650FA2-F403-499C-8504-6F158D2F4704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B014B0-607A-4B1B-9F95-A8082EFB3577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D6262D-095E-4FAF-9FCF-96A4ABCEF9B2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90FCCE-6364-4DBB-B860-8EFC40F9F483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B076BD-F404-446E-8EA2-E32A32F0F75C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8EA461-2153-4F70-BDC4-E07568F83C98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8B0F0C-C74F-4014-9988-3B6165186ADC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3E5C4-A55F-4F8A-A8DF-892E03021516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BFF5E9-A209-4403-B73E-DDADB1842D86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34FAF5-C997-4854-9530-544C6469F67B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27A724-2D87-462C-A3A9-2D1195B75808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E6A568-1261-4A29-BDB9-10DC22E93805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DDF881-A8CD-4820-85D9-B4BBA987B990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DAC9AE55-8A70-4C87-BEC5-A84A9F4B0324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4ECA07C1-4AC9-4365-9AC9-8E9CF4F1B3E0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CA5B0C2B-3BA3-4021-8BA4-FECEA54C14FD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9B432B73-BDF5-431B-977C-E97936BF8006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FF0414D2-777F-4D74-99BB-D875CF7D8EB7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7388176C-F475-4129-97A0-548DF6DE20F8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0">
            <a:extLst>
              <a:ext uri="{FF2B5EF4-FFF2-40B4-BE49-F238E27FC236}">
                <a16:creationId xmlns:a16="http://schemas.microsoft.com/office/drawing/2014/main" id="{6E623901-BD8B-4910-A8F7-FC7F8AB24359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11">
            <a:extLst>
              <a:ext uri="{FF2B5EF4-FFF2-40B4-BE49-F238E27FC236}">
                <a16:creationId xmlns:a16="http://schemas.microsoft.com/office/drawing/2014/main" id="{34038C0C-7D84-43A7-BEC4-59A8559D4B38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Callout 12">
            <a:extLst>
              <a:ext uri="{FF2B5EF4-FFF2-40B4-BE49-F238E27FC236}">
                <a16:creationId xmlns:a16="http://schemas.microsoft.com/office/drawing/2014/main" id="{A2993875-6227-44C1-A4C9-5609FCB6A62B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077C80AD-66F8-4E0E-BD89-EC38D0FA84E8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23E46232-5783-48AD-8074-7AB0AF476027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2">
            <a:extLst>
              <a:ext uri="{FF2B5EF4-FFF2-40B4-BE49-F238E27FC236}">
                <a16:creationId xmlns:a16="http://schemas.microsoft.com/office/drawing/2014/main" id="{CE399FB7-97E3-4981-BDE1-F0317EEC7272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9">
            <a:extLst>
              <a:ext uri="{FF2B5EF4-FFF2-40B4-BE49-F238E27FC236}">
                <a16:creationId xmlns:a16="http://schemas.microsoft.com/office/drawing/2014/main" id="{2E5FC175-7309-4FE2-9C8D-62E7F0E87AFC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877F21C2-4BA7-49B3-8CE8-486DCD83C22B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6B60E916-A2C0-45E5-97FF-466F92A805CD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CC996C4C-C6FC-4042-96FA-9C3435CFB518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15C1ED44-2EF3-4246-8501-71B5EB39D2E7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5585EBE0-CAF4-40D6-AB94-0298C78B318C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55DD7C53-CF58-4DA5-8176-D533BF0647C3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FB223029-DE6B-40D5-940C-22F49D483C27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A786395D-92F0-4DA0-B916-EC0FD890E48C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Callout 11">
            <a:extLst>
              <a:ext uri="{FF2B5EF4-FFF2-40B4-BE49-F238E27FC236}">
                <a16:creationId xmlns:a16="http://schemas.microsoft.com/office/drawing/2014/main" id="{328F11ED-C467-404C-B314-C7D1D5D899E9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7">
            <a:extLst>
              <a:ext uri="{FF2B5EF4-FFF2-40B4-BE49-F238E27FC236}">
                <a16:creationId xmlns:a16="http://schemas.microsoft.com/office/drawing/2014/main" id="{1AA9ED50-E2B8-4F10-BA7A-5EA80B4B368B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5B7443-08E2-40FB-A0D6-417F44CF3C2A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7BD1B4B5-28E4-4912-8858-D0191A2FA1C9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2">
            <a:extLst>
              <a:ext uri="{FF2B5EF4-FFF2-40B4-BE49-F238E27FC236}">
                <a16:creationId xmlns:a16="http://schemas.microsoft.com/office/drawing/2014/main" id="{47AFCE8D-06E4-4697-9FEB-965A3CD9A7BA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76B285B-D4CD-4397-8064-6A61A1A4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4A622AE-A858-463C-BA8D-D11CC053C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F29A7FC5-76C5-421A-AF5F-B5690DE5C300}"/>
              </a:ext>
            </a:extLst>
          </p:cNvPr>
          <p:cNvSpPr/>
          <p:nvPr/>
        </p:nvSpPr>
        <p:spPr>
          <a:xfrm>
            <a:off x="2158818" y="3395051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0CAEE74B-BB13-4968-9F7F-A4C4A9A21B6C}"/>
              </a:ext>
            </a:extLst>
          </p:cNvPr>
          <p:cNvSpPr/>
          <p:nvPr/>
        </p:nvSpPr>
        <p:spPr>
          <a:xfrm>
            <a:off x="3666277" y="3395051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70E7E3B4-CF0F-492E-BA42-EA386B77CE2E}"/>
              </a:ext>
            </a:extLst>
          </p:cNvPr>
          <p:cNvSpPr/>
          <p:nvPr/>
        </p:nvSpPr>
        <p:spPr>
          <a:xfrm>
            <a:off x="5264949" y="3395051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B40F417E-7A57-4B2E-9A14-BB8225A45BBB}"/>
              </a:ext>
            </a:extLst>
          </p:cNvPr>
          <p:cNvSpPr/>
          <p:nvPr/>
        </p:nvSpPr>
        <p:spPr>
          <a:xfrm>
            <a:off x="6772364" y="3395051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330D37-919B-4B49-98C2-47190F6A31FE}"/>
              </a:ext>
            </a:extLst>
          </p:cNvPr>
          <p:cNvGrpSpPr/>
          <p:nvPr/>
        </p:nvGrpSpPr>
        <p:grpSpPr>
          <a:xfrm>
            <a:off x="783396" y="4480848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C745BD-0E1B-4482-B3E6-B46165C2E4E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2DED6-3CF7-476A-AB69-7B8952A4A43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5DA564-FFDB-405B-8513-3C18B087D412}"/>
              </a:ext>
            </a:extLst>
          </p:cNvPr>
          <p:cNvGrpSpPr/>
          <p:nvPr/>
        </p:nvGrpSpPr>
        <p:grpSpPr>
          <a:xfrm>
            <a:off x="3864286" y="4480848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FAF91D-14FC-4AD2-8A88-98024090DFE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B0B19D-822F-4C92-A58E-1240532994C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DBD6A2-CFC6-4FBB-8049-78A9C9D05E25}"/>
              </a:ext>
            </a:extLst>
          </p:cNvPr>
          <p:cNvGrpSpPr/>
          <p:nvPr/>
        </p:nvGrpSpPr>
        <p:grpSpPr>
          <a:xfrm>
            <a:off x="2323842" y="1836458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561BAF-5773-4243-993D-7B5ADE6C302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0B0225-97EC-4346-AAA4-E1ED96E5D32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44061-B7B9-4A3A-BF10-CB73B321C1F7}"/>
              </a:ext>
            </a:extLst>
          </p:cNvPr>
          <p:cNvGrpSpPr/>
          <p:nvPr/>
        </p:nvGrpSpPr>
        <p:grpSpPr>
          <a:xfrm>
            <a:off x="5404732" y="1836458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26A556-5A5A-4442-9581-E0500EF9B2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B37FFF-C91A-44BE-AA98-9BFF4EFA28D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0166B8F9-7B31-43C8-8649-9DEBF7FD0F41}"/>
              </a:ext>
            </a:extLst>
          </p:cNvPr>
          <p:cNvSpPr/>
          <p:nvPr/>
        </p:nvSpPr>
        <p:spPr>
          <a:xfrm>
            <a:off x="8285318" y="3395051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E1D52BDF-B195-4D73-8D8E-C9AB93E688CE}"/>
              </a:ext>
            </a:extLst>
          </p:cNvPr>
          <p:cNvGrpSpPr/>
          <p:nvPr/>
        </p:nvGrpSpPr>
        <p:grpSpPr>
          <a:xfrm>
            <a:off x="6945174" y="4480848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F4EA30-F533-48AE-A20F-661E2FEFF63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146E5C-20F1-470E-81CE-974DAEEB3BF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6893363D-BDE3-4292-B3CC-746549451E62}"/>
              </a:ext>
            </a:extLst>
          </p:cNvPr>
          <p:cNvSpPr/>
          <p:nvPr/>
        </p:nvSpPr>
        <p:spPr>
          <a:xfrm>
            <a:off x="6305319" y="374528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F961456C-1BA4-4BEB-9047-937037B8E5E8}"/>
              </a:ext>
            </a:extLst>
          </p:cNvPr>
          <p:cNvSpPr>
            <a:spLocks noChangeAspect="1"/>
          </p:cNvSpPr>
          <p:nvPr/>
        </p:nvSpPr>
        <p:spPr>
          <a:xfrm rot="9900000">
            <a:off x="7847002" y="379079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AF4EF47-4B76-49FB-B7FC-4D03D06ECDBC}"/>
              </a:ext>
            </a:extLst>
          </p:cNvPr>
          <p:cNvSpPr/>
          <p:nvPr/>
        </p:nvSpPr>
        <p:spPr>
          <a:xfrm>
            <a:off x="3152768" y="377405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DDE36004-2D95-4A54-89CB-785142DB6C6F}"/>
              </a:ext>
            </a:extLst>
          </p:cNvPr>
          <p:cNvSpPr/>
          <p:nvPr/>
        </p:nvSpPr>
        <p:spPr>
          <a:xfrm>
            <a:off x="1788698" y="375276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6A7A8847-2AA3-420B-A15D-5DBCDC1AE68B}"/>
              </a:ext>
            </a:extLst>
          </p:cNvPr>
          <p:cNvSpPr>
            <a:spLocks noChangeAspect="1"/>
          </p:cNvSpPr>
          <p:nvPr/>
        </p:nvSpPr>
        <p:spPr>
          <a:xfrm>
            <a:off x="4777736" y="375276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F844CE-255A-4DD4-8993-0189AF015D76}"/>
              </a:ext>
            </a:extLst>
          </p:cNvPr>
          <p:cNvGrpSpPr/>
          <p:nvPr/>
        </p:nvGrpSpPr>
        <p:grpSpPr>
          <a:xfrm>
            <a:off x="8695303" y="2436024"/>
            <a:ext cx="3052560" cy="3052560"/>
            <a:chOff x="9358112" y="2792785"/>
            <a:chExt cx="2371378" cy="23713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2E1C8DE-09CA-4AD3-82A3-4F9702BF217A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17DA614-1201-4D41-B012-EA03CD55B181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F62A04E-9028-4A6C-BDA7-C7CCC78CFC5D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B87FB25-5AE1-4C2B-8D5C-09BAD43917C9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CD7454-D4EC-48BF-B3E2-BA120A20E4D7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780598"/>
            <a:ext cx="96573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HR Score Card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Framefork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E278-352E-B82A-D917-373BD7D84331}"/>
              </a:ext>
            </a:extLst>
          </p:cNvPr>
          <p:cNvSpPr txBox="1"/>
          <p:nvPr/>
        </p:nvSpPr>
        <p:spPr>
          <a:xfrm>
            <a:off x="385010" y="2083690"/>
            <a:ext cx="686602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Manfaat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: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Menilai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kontribusi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SDM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terhadap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strategi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Mendukung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perubahan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dan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fleksibilitas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Mengarahkan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profesionalitas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SDM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mengelola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tanggung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jawab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terhadap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strategi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perusahaan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09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142E6F-D54F-4110-BB91-73C73D330827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E74774-45CA-4671-95B2-80BFE607AF68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670E06-8927-4048-ACA4-BE8EA29B8AD2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315ECF22-B979-44F2-8493-F56F886CF3B0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1F3C6E72-E0B0-47D9-AC23-38156DAFE160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B8D1CCEB-69B9-4733-9329-9CAD9292518D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501E8A-1430-4171-9229-546131FD477E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7EF0D-16EA-4780-9DB9-91F7E9965963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A59A-F34A-4BF4-ACB7-3DC84E11817F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70375-4511-4BD0-8929-548C5D056928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AC947-F08C-49EE-BB89-B5DA115EFD0C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BCA4D-216C-432E-93DE-691924D0E6CA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C300A-B713-4EEB-817F-65C6A9E3D9A4}"/>
              </a:ext>
            </a:extLst>
          </p:cNvPr>
          <p:cNvSpPr txBox="1"/>
          <p:nvPr/>
        </p:nvSpPr>
        <p:spPr>
          <a:xfrm>
            <a:off x="935698" y="1815108"/>
            <a:ext cx="1947738" cy="276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3227A-D56E-4C95-A33F-79D78BBE2670}"/>
              </a:ext>
            </a:extLst>
          </p:cNvPr>
          <p:cNvSpPr txBox="1"/>
          <p:nvPr/>
        </p:nvSpPr>
        <p:spPr>
          <a:xfrm>
            <a:off x="935698" y="227523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713EBD1F-ADCD-4FD9-BEDA-E52E3D6EF376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D221E016-FA77-48AA-B661-B128763FB4D0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0AFB96-0255-4B95-8B47-5062B9DCC905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C31D2-701F-4D16-998D-E559ED8FE199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9F3387E2-57F7-4E3A-B6FD-805C5D143E57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96D4AE0B-3A87-41F7-AC8C-3305565CEDA9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7536B54F-A132-4506-AA45-F9E3C556258F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71E459CF-9DE5-472B-8BA0-D02261C13774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7870C-C4BA-4F77-9E69-22381AC7C42D}"/>
              </a:ext>
            </a:extLst>
          </p:cNvPr>
          <p:cNvSpPr/>
          <p:nvPr/>
        </p:nvSpPr>
        <p:spPr>
          <a:xfrm>
            <a:off x="1" y="4667794"/>
            <a:ext cx="12185900" cy="219020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7F89BF-EA50-4838-A57F-083184DBED0E}"/>
              </a:ext>
            </a:extLst>
          </p:cNvPr>
          <p:cNvCxnSpPr>
            <a:cxnSpLocks/>
          </p:cNvCxnSpPr>
          <p:nvPr/>
        </p:nvCxnSpPr>
        <p:spPr>
          <a:xfrm>
            <a:off x="-6099" y="6295965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26F954A-5E85-4868-9E6F-79430267EB1F}"/>
              </a:ext>
            </a:extLst>
          </p:cNvPr>
          <p:cNvSpPr/>
          <p:nvPr/>
        </p:nvSpPr>
        <p:spPr>
          <a:xfrm>
            <a:off x="151539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7E58B-208A-41D0-AE21-67DF552621A3}"/>
              </a:ext>
            </a:extLst>
          </p:cNvPr>
          <p:cNvSpPr/>
          <p:nvPr/>
        </p:nvSpPr>
        <p:spPr>
          <a:xfrm>
            <a:off x="3393858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17333-5693-4832-98EA-2EB12A681740}"/>
              </a:ext>
            </a:extLst>
          </p:cNvPr>
          <p:cNvSpPr/>
          <p:nvPr/>
        </p:nvSpPr>
        <p:spPr>
          <a:xfrm>
            <a:off x="5272326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BDE10B-6445-41DA-83C4-D40BA11CCA86}"/>
              </a:ext>
            </a:extLst>
          </p:cNvPr>
          <p:cNvSpPr/>
          <p:nvPr/>
        </p:nvSpPr>
        <p:spPr>
          <a:xfrm>
            <a:off x="7150794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33A563-3087-4305-8114-84F449110AAF}"/>
              </a:ext>
            </a:extLst>
          </p:cNvPr>
          <p:cNvSpPr/>
          <p:nvPr/>
        </p:nvSpPr>
        <p:spPr>
          <a:xfrm>
            <a:off x="9029262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AA77E1-1A92-4D18-8BCE-D352646C6D16}"/>
              </a:ext>
            </a:extLst>
          </p:cNvPr>
          <p:cNvSpPr/>
          <p:nvPr/>
        </p:nvSpPr>
        <p:spPr>
          <a:xfrm>
            <a:off x="10907730" y="6227300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9056FE40-828F-409C-9766-33F901DAF87E}"/>
              </a:ext>
            </a:extLst>
          </p:cNvPr>
          <p:cNvSpPr/>
          <p:nvPr/>
        </p:nvSpPr>
        <p:spPr>
          <a:xfrm>
            <a:off x="8919375" y="541826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8CA424D-2D5A-4A69-8CFC-68FAEF0C34FF}"/>
              </a:ext>
            </a:extLst>
          </p:cNvPr>
          <p:cNvSpPr/>
          <p:nvPr/>
        </p:nvSpPr>
        <p:spPr>
          <a:xfrm>
            <a:off x="5102997" y="546944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169D4B80-1B59-4B31-BB42-B73B38D122CB}"/>
              </a:ext>
            </a:extLst>
          </p:cNvPr>
          <p:cNvSpPr/>
          <p:nvPr/>
        </p:nvSpPr>
        <p:spPr>
          <a:xfrm>
            <a:off x="1337511" y="540620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F0D959-D32B-443E-801A-B9075F0AC740}"/>
              </a:ext>
            </a:extLst>
          </p:cNvPr>
          <p:cNvGrpSpPr/>
          <p:nvPr/>
        </p:nvGrpSpPr>
        <p:grpSpPr>
          <a:xfrm>
            <a:off x="2614267" y="4957801"/>
            <a:ext cx="169984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87EC9B-4835-43DF-867F-96A19BDCF9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51BE47-E40D-4E42-88B7-BEC1B985B8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6FDF34-F4D7-4A23-90B2-FA33646B87E4}"/>
              </a:ext>
            </a:extLst>
          </p:cNvPr>
          <p:cNvGrpSpPr/>
          <p:nvPr/>
        </p:nvGrpSpPr>
        <p:grpSpPr>
          <a:xfrm>
            <a:off x="6371206" y="4957801"/>
            <a:ext cx="169984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3278E3-6CCB-4257-963F-6C64E90E20E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109183-8D4D-4C3D-82B7-48E29727E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80B98-9E0A-4ED8-83CC-F7F7D9A0D9FD}"/>
              </a:ext>
            </a:extLst>
          </p:cNvPr>
          <p:cNvGrpSpPr/>
          <p:nvPr/>
        </p:nvGrpSpPr>
        <p:grpSpPr>
          <a:xfrm>
            <a:off x="10128145" y="4957801"/>
            <a:ext cx="1699847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C87DD8-6EFB-41E9-AA63-44448DD8C9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4A3901-F8BD-43F7-A7F8-3D04D89BAE5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66E4FF4-13A5-4AAF-AF7B-91E998F478DC}"/>
              </a:ext>
            </a:extLst>
          </p:cNvPr>
          <p:cNvSpPr txBox="1"/>
          <p:nvPr/>
        </p:nvSpPr>
        <p:spPr>
          <a:xfrm>
            <a:off x="767117" y="306312"/>
            <a:ext cx="7433608" cy="1091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9879EB-135E-492B-ACDD-560A6F5C0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65057"/>
              </p:ext>
            </p:extLst>
          </p:nvPr>
        </p:nvGraphicFramePr>
        <p:xfrm>
          <a:off x="714103" y="1419564"/>
          <a:ext cx="10763794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2021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2022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JANUARY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FEBRUARY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MARCH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APRIL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MAY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JUNE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JULY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AUGUST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SEPTEMBER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506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latin typeface="+mn-lt"/>
                        </a:rPr>
                        <a:t>OCTOBER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923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NOVEMBER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Schedule here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295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+mn-lt"/>
                        </a:rPr>
                        <a:t>DECEMBER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22B607-2C67-4F85-9EFA-0AD5CE291ED2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F0DC0B7-85AA-4BE5-ACE1-D31D3531CCC1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4F5E65-1C9F-4EEC-8B55-A00AD1833A4C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3AA5A8-DEF7-431D-A337-6BC09AAF1464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4F6-EE91-47EE-B109-E3D3BA1DD3C2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500236-17DB-46D0-9E44-762AE71C3375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25D584-1664-4290-A5F1-B9978A43C269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44A533-5ED7-433D-A546-42B79B1087D0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96B39C-D976-44C9-B084-4DF4993DBBFD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A36087-C768-46FF-B415-A77C15ACCFBA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567B05-8CE3-4BD3-9EED-3C5A590D5C0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93C77B-743B-4270-8C51-91A0E12AF486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6953C4-7805-42DB-AEDB-081526A5B588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6E2C07-6AF5-4A5D-ABE4-9F36BD175EC2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86DCBF-1F4C-4F97-BAC3-7E9BFC6E50E8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F70D7C-7973-4D9B-9288-78574CF498C3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38A4F-AEC1-4F5F-A3C0-6285DFEA5DF4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FFE93DAC-31F1-45FC-9012-A502B2809F8F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C7EB4FB-DB23-418E-B73D-ABF3F22532D4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C56A8A-2F43-46B9-BFFA-B4A9D56F5B4D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57E304-53D7-448F-AA27-BE91E0BABAB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A7911E-2133-4F60-B6A3-71CCCA6698B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19890C-88FB-4106-98C6-7556ACC57B40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7B1ADB-7AFB-4919-9B26-75F69E9D7430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640168-2E6E-48E3-8134-70E57A9D6629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2543C5-3E0F-458A-9273-64ECD85AB706}"/>
              </a:ext>
            </a:extLst>
          </p:cNvPr>
          <p:cNvGrpSpPr/>
          <p:nvPr/>
        </p:nvGrpSpPr>
        <p:grpSpPr>
          <a:xfrm>
            <a:off x="8887337" y="39372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04CB47-AE59-47C2-A7A6-3729EA50C370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04F24E-BFFB-4BCC-9DB6-6CDEB969688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CC219D-BBAB-4481-9F96-160436EECFC7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214CB-8452-49C1-8A63-9D1E0C8CE7A1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60D68A-C478-4F70-AB07-B026F79CBBFE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8126A5-068A-4C82-B0E8-B4E56E1D8CD5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84B35-1392-468E-85CA-6A596645A09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A9196E-7295-41DF-8A89-4F39836B8B44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0871A9-5003-48C6-98F1-57E3131FA50E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7480D3-B36E-4C2A-8F95-749A80EFEF7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021982-7516-4249-93D9-C6431A060E86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178633-9759-4144-8DEC-85BDA1179415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B23CA1-F664-4600-BA95-38C40337229F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11D38F-13B9-4B5F-AA09-EA34CC4A9750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E46637-74A2-46D7-B65C-F6EB74B9CC3A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604A4F-D5C4-493E-9827-75E31C61572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EF5586-8681-40FB-8599-7F9F0521AE28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D3D8EA7C-39AF-4B1F-9FA7-A61180CD5E2A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5D6369ED-8E8F-4189-9A8C-9E8AEAD4687D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554E4BA2-3196-4505-AA87-756EE38CD26D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05B7E82D-D878-4520-A0FD-5F5185CEB506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BCC97D36-7FDE-44F4-8576-8DBC722CDF34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537358D1-38E2-4A34-B007-39D0B20493E9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3CB3DBB4-EE05-4AC2-8D0D-19D870B4E58F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C578E1F9-320C-4121-8F5F-CC66B425FF25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BD4D3B-ABAB-41CA-A276-E79E23141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D91C6-DFCD-4FD8-8959-23009A985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5381AD-9F89-4C50-846F-99EEBC659094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</p:grpSpPr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00105A18-D569-4DE4-9A22-25484725DE4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F8C76-0CBA-4669-9B19-FAACCCE44AAA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2E11F9-D8A4-4079-99E1-3F6D0FDAB969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F2B563-39E7-4BE7-BD70-992E63FC4355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379BC1-0656-40B8-B2EF-6485951CD593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ECAA0-7C4A-4623-A0D7-6ADB6B8CE7D5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AB6FC-7012-4D10-8726-9A46DC3169C6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C582FD-85F4-4C8B-80D7-82E296912D3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791FAE-25D0-4B46-8DB1-596B916AD3E8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DF16E3-2DDA-4C27-8AC7-38198DF3446B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14E92-3809-4300-83A9-B8910FB1CB18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8910FF-19AE-4C68-BA90-D8585E9B005D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AAECCD-BB3F-4155-8EDD-62A046178F0E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0D4D47A-2ECB-4603-9B44-19C402114E83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428A6-FA7C-431E-8C0F-829AF3ED3357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9101F4-56A6-4061-B854-AB8BA0894849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D329C36-7832-43B0-94AE-0DC097BCF3D1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A474BAE-FD73-47CA-BF86-C3C54330E42A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0A816EC-D1CF-4933-A99F-A1F0A13049AB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474C0C6-DCCF-40B0-BAB6-3C882A5FA97A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0CBCB141-94DB-4B03-A3EC-2F92837451BA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056181-2ED0-4C46-814A-37C6AA14752D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78B598-2128-4DDD-AC64-94E2120DEE58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9AD36516-8F77-470E-AECA-C9A4857AE42C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9A8E700-1E87-4809-98C0-28CD11D3ED09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E67F9-C2F9-4AEC-9D4D-A32C1CF75A80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8E7B0DF4-5384-4048-A536-6BB012DEE27B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042C62F-BA85-4CAE-872D-276AAFA11281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48B30E-0B64-4762-A7EC-1B3541B2AB34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82FF7E94-9442-4367-B976-FB2462B367CF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33B7FB2-FE33-4972-9DB4-EDFC30E8DD21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BB793F-AB1E-4C4E-96B9-C20CF59900B6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4ED08851-794E-4596-9EBB-07D60F641E82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11B975C-7EEB-4C41-B388-8AEC679846FF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7943A9-99F4-4BD6-A8CB-48778318D37E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78956FA9-E936-42E0-921F-9F5D79D6B4DA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1698E9E-007C-4F7C-8E5E-D69F03F3A05E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F3DEFC-6D86-411F-9CA5-6AA38D25F1BE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BBEE13-9456-491C-9F55-F58BF6472072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480BA8-0643-4634-92EF-6A15C5485A33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6675CF-F849-41B6-87DC-754887A95B15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002816-E2E1-4FC3-8582-CE1CCF9CD8D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D2DC2F-B3C7-4161-88B5-11908FF2D54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4D5717-0316-4B90-A805-F1F575ED5262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FB5DA6-9EA3-489C-ADE9-72F2CBC104B8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1867AE-2B0A-470B-A6A8-960A9BB2DB98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CFA56B-F1DD-47A4-B3DB-B39368474A19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B828A5-34EF-4B44-92EA-C88A54BA0E2B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C00328-2D79-408B-9128-46C11D67763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71524FD9-30DD-4CDC-A725-265FD783EA35}"/>
              </a:ext>
            </a:extLst>
          </p:cNvPr>
          <p:cNvSpPr/>
          <p:nvPr/>
        </p:nvSpPr>
        <p:spPr>
          <a:xfrm>
            <a:off x="7546886" y="44595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DE0F8C7B-072A-4321-B607-C3ADE2478529}"/>
              </a:ext>
            </a:extLst>
          </p:cNvPr>
          <p:cNvSpPr/>
          <p:nvPr/>
        </p:nvSpPr>
        <p:spPr>
          <a:xfrm rot="5400000">
            <a:off x="4289973" y="379005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2342306-E186-4B75-BB66-CD26DB5B1D18}"/>
              </a:ext>
            </a:extLst>
          </p:cNvPr>
          <p:cNvSpPr/>
          <p:nvPr/>
        </p:nvSpPr>
        <p:spPr>
          <a:xfrm>
            <a:off x="7181410" y="2621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CF7B034-1342-4C2A-A8E9-1FB1B43F4EF7}"/>
              </a:ext>
            </a:extLst>
          </p:cNvPr>
          <p:cNvSpPr/>
          <p:nvPr/>
        </p:nvSpPr>
        <p:spPr>
          <a:xfrm flipH="1">
            <a:off x="5481118" y="53753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F19C41BB-B7A9-47C2-AEC0-70DCD62175B4}"/>
              </a:ext>
            </a:extLst>
          </p:cNvPr>
          <p:cNvSpPr/>
          <p:nvPr/>
        </p:nvSpPr>
        <p:spPr>
          <a:xfrm>
            <a:off x="5168698" y="22842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500B56-85A8-4C41-ABD2-4922C38CF0FD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385004-0734-44FF-84A9-2D6ABB6FBE51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64E1D2-1CC0-4E73-AB04-681982631C7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CA6AB62E-5C1B-490E-99DF-F2C5D4B5E1C1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D7D3AC-0097-4F88-AB9F-49DB9F5BCA96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6331EAC-5AD3-4ED7-8EC6-A38A412EE05C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A6C564-DE7D-4550-A893-E8CCCFF5BAF9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E1A767-B5F4-4A64-BAC1-F9340AEB787B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125E18-2F0B-439F-B478-3D8E76EC3780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FF7DC4-19E8-47DF-8885-6AFE9A66693D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EDE62E4B-63D0-47B6-BEDC-2EE0BF909B9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DC8851-D13D-4A68-82E0-0C2F298E8C3B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D98CF-116B-4991-95A5-85242269A6AA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520C9-A007-4686-AA6B-276D33D161F1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098A2-4F56-431D-9032-FA38708C734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896CA304-F740-4502-A019-BECC77D1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86690E0A-2832-4EE1-A512-C28463148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7467107C-D435-4F30-9A74-41072B3D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31206506-6768-4FEC-9C93-08986D16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11E790-687C-45DA-8892-46BDE99F489A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D7AFC-A451-4CA2-B544-4C20A280E7D2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DC1DA5-E9DF-4E6A-8BD5-A2AB52ADED4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74695C-D7C1-4A6D-9164-2CE7FC67F0BA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21DF6B-F6AF-4A1F-9A44-25E42351DA3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DD5EE2-173D-4D63-AF53-3188ADDC5C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98E7B8-F109-41C4-9C02-211B0D7F36F0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17D944-DD0C-4B9E-AECC-ACF39D72730C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5006CF-F2BE-477D-8CD8-8C9D38C213F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7F14B0-E8D2-4CF9-A2E4-AAE4FF9399E4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206DC3-6524-4AB8-B164-7A6E4AB18C9C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D82CC0-0CB5-49D2-A973-D42D1592A462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6378388A-9244-4002-9C41-8F342887C890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02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47712" y="5702620"/>
            <a:ext cx="522577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941196-37C7-4029-B1BB-17AA9CBCC542}"/>
              </a:ext>
            </a:extLst>
          </p:cNvPr>
          <p:cNvGrpSpPr/>
          <p:nvPr/>
        </p:nvGrpSpPr>
        <p:grpSpPr>
          <a:xfrm>
            <a:off x="6315285" y="647071"/>
            <a:ext cx="5225774" cy="5563859"/>
            <a:chOff x="4719603" y="1353970"/>
            <a:chExt cx="3425130" cy="556385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1FF1F-3D24-4723-A5C5-B0754ED3A404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D0F0A2-3A26-47FC-A75A-75F5B67B8A8E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C07CA-BF24-4A56-B2FC-365608C519AC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11201-C9A1-492D-8614-B00BFF4BCF5A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9880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19A323-C415-4A72-836E-580E35B1BE72}"/>
              </a:ext>
            </a:extLst>
          </p:cNvPr>
          <p:cNvGrpSpPr/>
          <p:nvPr/>
        </p:nvGrpSpPr>
        <p:grpSpPr>
          <a:xfrm>
            <a:off x="4383673" y="1555246"/>
            <a:ext cx="3425130" cy="4825196"/>
            <a:chOff x="4719603" y="1353970"/>
            <a:chExt cx="3425130" cy="48251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7F7D3B-DF8B-442F-8210-7EA3DCDF9A94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C2FFD5-7C39-46A0-9A3A-75F506EB7032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32B785-60ED-49A4-BE00-D44704CDC942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B816F9-0C14-409B-869F-4EA1D94F53E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8DFD52-0676-4FCF-BF00-6F27A8BCB31E}"/>
              </a:ext>
            </a:extLst>
          </p:cNvPr>
          <p:cNvGrpSpPr/>
          <p:nvPr/>
        </p:nvGrpSpPr>
        <p:grpSpPr>
          <a:xfrm>
            <a:off x="8231786" y="1555246"/>
            <a:ext cx="3425006" cy="4825196"/>
            <a:chOff x="8951633" y="-413283"/>
            <a:chExt cx="3529701" cy="48251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E27AF8-5FB8-4EDB-837E-3154BCB66DEB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8DEF90-6208-48F2-B487-4B5CD83748E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6D355-17B3-4067-928C-3E557BAC1A75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34CBF4-C7A1-40DE-94FC-4282033BF0A5}"/>
              </a:ext>
            </a:extLst>
          </p:cNvPr>
          <p:cNvGrpSpPr/>
          <p:nvPr/>
        </p:nvGrpSpPr>
        <p:grpSpPr>
          <a:xfrm>
            <a:off x="535684" y="1555246"/>
            <a:ext cx="3425006" cy="2978536"/>
            <a:chOff x="487571" y="3121223"/>
            <a:chExt cx="3529701" cy="2978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64D83-EF45-484F-A5EA-3978605072B9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059255-DCE2-4394-940E-9E5BE9CA8093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039935-5B36-4498-B0FF-89703D51F1A4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F95BA1-82EA-4774-A611-4944F80B07F2}"/>
              </a:ext>
            </a:extLst>
          </p:cNvPr>
          <p:cNvGrpSpPr/>
          <p:nvPr/>
        </p:nvGrpSpPr>
        <p:grpSpPr>
          <a:xfrm>
            <a:off x="0" y="4947691"/>
            <a:ext cx="12191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85A1B8-3A4A-4727-BBDC-3254E11B3E6E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FFA018-5EB1-45BA-BD19-AA6E38901057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780598"/>
            <a:ext cx="96573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HR Score Card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Framefork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E278-352E-B82A-D917-373BD7D84331}"/>
              </a:ext>
            </a:extLst>
          </p:cNvPr>
          <p:cNvSpPr txBox="1"/>
          <p:nvPr/>
        </p:nvSpPr>
        <p:spPr>
          <a:xfrm>
            <a:off x="3368842" y="1714358"/>
            <a:ext cx="8357935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Model/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langkah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HR scorecard :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Mendefinisikan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strategi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bisnis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perusahaan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jelas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Membangun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kasus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bisnis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bagi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SDM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sebagai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model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strategis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Menyusun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peta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strategi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Mengidentifikasi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HR deliverable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dlm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peta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strategi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Menhelaraskan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arsitektur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SDM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HR deliverable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Merancang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system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pengukuran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strategis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Mengelola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implementasi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melalui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pengukuran</a:t>
            </a:r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16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A52878-FFA1-44D4-85B5-5C64FB8D97EF}"/>
              </a:ext>
            </a:extLst>
          </p:cNvPr>
          <p:cNvGrpSpPr/>
          <p:nvPr/>
        </p:nvGrpSpPr>
        <p:grpSpPr>
          <a:xfrm rot="10800000" flipH="1" flipV="1">
            <a:off x="7037969" y="1827166"/>
            <a:ext cx="2724133" cy="2724133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D072F3-FD9D-4334-9A3A-DC0955C1AF46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0F4E59-982C-48A1-B4A7-25A34C9C981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CD8D3EF-7176-4D2D-8EE6-160848837AE0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그룹 14">
            <a:extLst>
              <a:ext uri="{FF2B5EF4-FFF2-40B4-BE49-F238E27FC236}">
                <a16:creationId xmlns:a16="http://schemas.microsoft.com/office/drawing/2014/main" id="{54C2D7A7-9326-4EB6-BE11-7D8818796421}"/>
              </a:ext>
            </a:extLst>
          </p:cNvPr>
          <p:cNvGrpSpPr/>
          <p:nvPr/>
        </p:nvGrpSpPr>
        <p:grpSpPr>
          <a:xfrm>
            <a:off x="5158977" y="5204352"/>
            <a:ext cx="3880982" cy="1112309"/>
            <a:chOff x="4592236" y="5223977"/>
            <a:chExt cx="4061372" cy="116400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AD51D919-8BB4-4080-9B36-3A298B8AFC34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자유형: 도형 71">
              <a:extLst>
                <a:ext uri="{FF2B5EF4-FFF2-40B4-BE49-F238E27FC236}">
                  <a16:creationId xmlns:a16="http://schemas.microsoft.com/office/drawing/2014/main" id="{17D007CF-A8F6-4A0A-B1A8-3E0BA0E68CAA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48E777-58CA-4BBE-8F24-E068CDC1A482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4" name="Trapezoid 33">
                <a:extLst>
                  <a:ext uri="{FF2B5EF4-FFF2-40B4-BE49-F238E27FC236}">
                    <a16:creationId xmlns:a16="http://schemas.microsoft.com/office/drawing/2014/main" id="{F9E4B683-2B96-45B7-9BEF-4B26AFA8024E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707FF4D8-490C-4E6D-88A1-46DDB374283B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Trapezoid 37">
                <a:extLst>
                  <a:ext uri="{FF2B5EF4-FFF2-40B4-BE49-F238E27FC236}">
                    <a16:creationId xmlns:a16="http://schemas.microsoft.com/office/drawing/2014/main" id="{ACE5520C-17B8-474F-8F95-079B2E015923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5EAA4DD-2A88-43FA-8A89-A67D802753A2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F76584C-61BB-4D58-AF75-74C0417E698B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50669B2-2A8E-4C5E-BF65-04CAB338DD1C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4CA5407D-051B-4247-A30B-55929CE5F1D9}"/>
              </a:ext>
            </a:extLst>
          </p:cNvPr>
          <p:cNvSpPr/>
          <p:nvPr/>
        </p:nvSpPr>
        <p:spPr>
          <a:xfrm>
            <a:off x="2632926" y="3519190"/>
            <a:ext cx="2678278" cy="3127412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8E890-6299-4932-B00C-760EB2553B4C}"/>
              </a:ext>
            </a:extLst>
          </p:cNvPr>
          <p:cNvGrpSpPr/>
          <p:nvPr/>
        </p:nvGrpSpPr>
        <p:grpSpPr>
          <a:xfrm>
            <a:off x="4487478" y="1167857"/>
            <a:ext cx="2073906" cy="3404311"/>
            <a:chOff x="1589533" y="1116515"/>
            <a:chExt cx="3026614" cy="4968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E77F142C-E467-4BA7-88F2-0DFA4D727CA1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EAC55FC5-2001-4884-AE7F-CDC5FA7B34C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5CDFC26D-710F-4D20-8238-F51E0E83AFCE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9CBAF1C3-29DD-4E16-A0C2-51A8BB4FF7BC}"/>
                </a:ext>
              </a:extLst>
            </p:cNvPr>
            <p:cNvSpPr/>
            <p:nvPr/>
          </p:nvSpPr>
          <p:spPr>
            <a:xfrm>
              <a:off x="3519472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ABB91D15-3A5C-485A-982C-F93117F6EE77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D33940-9D7F-4874-A745-53C6E815A307}"/>
              </a:ext>
            </a:extLst>
          </p:cNvPr>
          <p:cNvGrpSpPr/>
          <p:nvPr/>
        </p:nvGrpSpPr>
        <p:grpSpPr>
          <a:xfrm rot="20524197">
            <a:off x="245289" y="1422264"/>
            <a:ext cx="3489804" cy="3381510"/>
            <a:chOff x="4140075" y="-227045"/>
            <a:chExt cx="3204683" cy="3105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B99968-F427-424D-A6A7-CBA7A566040E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D88CFB-8939-44D1-A4B2-2C6C13EAB8C8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00B2C7D-7A51-4B18-B0A9-C98DCCD316BF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09E080-7BFE-44FE-A2EE-5599D6EE4409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850DE2-63C0-48BF-8795-B3F76D097A7D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3427B7-7227-49A7-802F-C4E72A9BEE83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B83A5D-7141-4FAD-B4E5-AF417204EB88}"/>
              </a:ext>
            </a:extLst>
          </p:cNvPr>
          <p:cNvGrpSpPr/>
          <p:nvPr/>
        </p:nvGrpSpPr>
        <p:grpSpPr>
          <a:xfrm>
            <a:off x="9093762" y="1586739"/>
            <a:ext cx="3052560" cy="3052560"/>
            <a:chOff x="9358112" y="2792785"/>
            <a:chExt cx="2371378" cy="23713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574D23-A2E4-4CDA-A402-9A6821F00BF4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C3F951C-147D-4466-91F7-15ABB9E00C08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BA67CD9-2D03-465A-B0FD-7825B9B57B28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41C5757-5F89-45E9-AACB-0A2DF1E90AB2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7232FA-E5AF-480F-9EDB-F6B05DCB493F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49AC36D-B5DC-46F4-A0BA-36A4217E0F66}"/>
              </a:ext>
            </a:extLst>
          </p:cNvPr>
          <p:cNvSpPr/>
          <p:nvPr/>
        </p:nvSpPr>
        <p:spPr>
          <a:xfrm>
            <a:off x="9093762" y="5006038"/>
            <a:ext cx="2785834" cy="1605466"/>
          </a:xfrm>
          <a:custGeom>
            <a:avLst/>
            <a:gdLst>
              <a:gd name="connsiteX0" fmla="*/ 2825453 w 4155898"/>
              <a:gd name="connsiteY0" fmla="*/ 517728 h 2395029"/>
              <a:gd name="connsiteX1" fmla="*/ 3077604 w 4155898"/>
              <a:gd name="connsiteY1" fmla="*/ 728756 h 2395029"/>
              <a:gd name="connsiteX2" fmla="*/ 3053396 w 4155898"/>
              <a:gd name="connsiteY2" fmla="*/ 937402 h 2395029"/>
              <a:gd name="connsiteX3" fmla="*/ 2687248 w 4155898"/>
              <a:gd name="connsiteY3" fmla="*/ 1330140 h 2395029"/>
              <a:gd name="connsiteX4" fmla="*/ 2486390 w 4155898"/>
              <a:gd name="connsiteY4" fmla="*/ 1370123 h 2395029"/>
              <a:gd name="connsiteX5" fmla="*/ 2253932 w 4155898"/>
              <a:gd name="connsiteY5" fmla="*/ 1165743 h 2395029"/>
              <a:gd name="connsiteX6" fmla="*/ 2265491 w 4155898"/>
              <a:gd name="connsiteY6" fmla="*/ 989341 h 2395029"/>
              <a:gd name="connsiteX7" fmla="*/ 2277099 w 4155898"/>
              <a:gd name="connsiteY7" fmla="*/ 949457 h 2395029"/>
              <a:gd name="connsiteX8" fmla="*/ 2356469 w 4155898"/>
              <a:gd name="connsiteY8" fmla="*/ 798354 h 2395029"/>
              <a:gd name="connsiteX9" fmla="*/ 2381788 w 4155898"/>
              <a:gd name="connsiteY9" fmla="*/ 766948 h 2395029"/>
              <a:gd name="connsiteX10" fmla="*/ 2381624 w 4155898"/>
              <a:gd name="connsiteY10" fmla="*/ 767880 h 2395029"/>
              <a:gd name="connsiteX11" fmla="*/ 2359304 w 4155898"/>
              <a:gd name="connsiteY11" fmla="*/ 893278 h 2395029"/>
              <a:gd name="connsiteX12" fmla="*/ 2368262 w 4155898"/>
              <a:gd name="connsiteY12" fmla="*/ 905140 h 2395029"/>
              <a:gd name="connsiteX13" fmla="*/ 2461608 w 4155898"/>
              <a:gd name="connsiteY13" fmla="*/ 904947 h 2395029"/>
              <a:gd name="connsiteX14" fmla="*/ 2471776 w 4155898"/>
              <a:gd name="connsiteY14" fmla="*/ 896474 h 2395029"/>
              <a:gd name="connsiteX15" fmla="*/ 2491432 w 4155898"/>
              <a:gd name="connsiteY15" fmla="*/ 785406 h 2395029"/>
              <a:gd name="connsiteX16" fmla="*/ 2518576 w 4155898"/>
              <a:gd name="connsiteY16" fmla="*/ 632475 h 2395029"/>
              <a:gd name="connsiteX17" fmla="*/ 2547967 w 4155898"/>
              <a:gd name="connsiteY17" fmla="*/ 609885 h 2395029"/>
              <a:gd name="connsiteX18" fmla="*/ 2627323 w 4155898"/>
              <a:gd name="connsiteY18" fmla="*/ 565152 h 2395029"/>
              <a:gd name="connsiteX19" fmla="*/ 2825453 w 4155898"/>
              <a:gd name="connsiteY19" fmla="*/ 517728 h 2395029"/>
              <a:gd name="connsiteX20" fmla="*/ 555496 w 4155898"/>
              <a:gd name="connsiteY20" fmla="*/ 365392 h 2395029"/>
              <a:gd name="connsiteX21" fmla="*/ 437989 w 4155898"/>
              <a:gd name="connsiteY21" fmla="*/ 622630 h 2395029"/>
              <a:gd name="connsiteX22" fmla="*/ 574765 w 4155898"/>
              <a:gd name="connsiteY22" fmla="*/ 622824 h 2395029"/>
              <a:gd name="connsiteX23" fmla="*/ 583141 w 4155898"/>
              <a:gd name="connsiteY23" fmla="*/ 613043 h 2395029"/>
              <a:gd name="connsiteX24" fmla="*/ 557917 w 4155898"/>
              <a:gd name="connsiteY24" fmla="*/ 366022 h 2395029"/>
              <a:gd name="connsiteX25" fmla="*/ 555496 w 4155898"/>
              <a:gd name="connsiteY25" fmla="*/ 365392 h 2395029"/>
              <a:gd name="connsiteX26" fmla="*/ 3065698 w 4155898"/>
              <a:gd name="connsiteY26" fmla="*/ 332049 h 2395029"/>
              <a:gd name="connsiteX27" fmla="*/ 3429366 w 4155898"/>
              <a:gd name="connsiteY27" fmla="*/ 617934 h 2395029"/>
              <a:gd name="connsiteX28" fmla="*/ 3446927 w 4155898"/>
              <a:gd name="connsiteY28" fmla="*/ 784018 h 2395029"/>
              <a:gd name="connsiteX29" fmla="*/ 3220670 w 4155898"/>
              <a:gd name="connsiteY29" fmla="*/ 1336290 h 2395029"/>
              <a:gd name="connsiteX30" fmla="*/ 2901946 w 4155898"/>
              <a:gd name="connsiteY30" fmla="*/ 1626341 h 2395029"/>
              <a:gd name="connsiteX31" fmla="*/ 2560701 w 4155898"/>
              <a:gd name="connsiteY31" fmla="*/ 1757253 h 2395029"/>
              <a:gd name="connsiteX32" fmla="*/ 2331071 w 4155898"/>
              <a:gd name="connsiteY32" fmla="*/ 1745993 h 2395029"/>
              <a:gd name="connsiteX33" fmla="*/ 2068750 w 4155898"/>
              <a:gd name="connsiteY33" fmla="*/ 1480943 h 2395029"/>
              <a:gd name="connsiteX34" fmla="*/ 2053223 w 4155898"/>
              <a:gd name="connsiteY34" fmla="*/ 1271404 h 2395029"/>
              <a:gd name="connsiteX35" fmla="*/ 2071428 w 4155898"/>
              <a:gd name="connsiteY35" fmla="*/ 1173976 h 2395029"/>
              <a:gd name="connsiteX36" fmla="*/ 2070337 w 4155898"/>
              <a:gd name="connsiteY36" fmla="*/ 1197986 h 2395029"/>
              <a:gd name="connsiteX37" fmla="*/ 2131751 w 4155898"/>
              <a:gd name="connsiteY37" fmla="*/ 1444631 h 2395029"/>
              <a:gd name="connsiteX38" fmla="*/ 2365002 w 4155898"/>
              <a:gd name="connsiteY38" fmla="*/ 1591666 h 2395029"/>
              <a:gd name="connsiteX39" fmla="*/ 2602122 w 4155898"/>
              <a:gd name="connsiteY39" fmla="*/ 1570732 h 2395029"/>
              <a:gd name="connsiteX40" fmla="*/ 2985930 w 4155898"/>
              <a:gd name="connsiteY40" fmla="*/ 1332173 h 2395029"/>
              <a:gd name="connsiteX41" fmla="*/ 3201075 w 4155898"/>
              <a:gd name="connsiteY41" fmla="*/ 1020841 h 2395029"/>
              <a:gd name="connsiteX42" fmla="*/ 3259612 w 4155898"/>
              <a:gd name="connsiteY42" fmla="*/ 737139 h 2395029"/>
              <a:gd name="connsiteX43" fmla="*/ 3096206 w 4155898"/>
              <a:gd name="connsiteY43" fmla="*/ 431958 h 2395029"/>
              <a:gd name="connsiteX44" fmla="*/ 2876052 w 4155898"/>
              <a:gd name="connsiteY44" fmla="*/ 377787 h 2395029"/>
              <a:gd name="connsiteX45" fmla="*/ 2745685 w 4155898"/>
              <a:gd name="connsiteY45" fmla="*/ 398324 h 2395029"/>
              <a:gd name="connsiteX46" fmla="*/ 2729265 w 4155898"/>
              <a:gd name="connsiteY46" fmla="*/ 399714 h 2395029"/>
              <a:gd name="connsiteX47" fmla="*/ 2831554 w 4155898"/>
              <a:gd name="connsiteY47" fmla="*/ 362905 h 2395029"/>
              <a:gd name="connsiteX48" fmla="*/ 3065698 w 4155898"/>
              <a:gd name="connsiteY48" fmla="*/ 332049 h 2395029"/>
              <a:gd name="connsiteX49" fmla="*/ 3237803 w 4155898"/>
              <a:gd name="connsiteY49" fmla="*/ 180818 h 2395029"/>
              <a:gd name="connsiteX50" fmla="*/ 3411656 w 4155898"/>
              <a:gd name="connsiteY50" fmla="*/ 212051 h 2395029"/>
              <a:gd name="connsiteX51" fmla="*/ 3776713 w 4155898"/>
              <a:gd name="connsiteY51" fmla="*/ 641993 h 2395029"/>
              <a:gd name="connsiteX52" fmla="*/ 3766940 w 4155898"/>
              <a:gd name="connsiteY52" fmla="*/ 957890 h 2395029"/>
              <a:gd name="connsiteX53" fmla="*/ 3516426 w 4155898"/>
              <a:gd name="connsiteY53" fmla="*/ 1496967 h 2395029"/>
              <a:gd name="connsiteX54" fmla="*/ 3113420 w 4155898"/>
              <a:gd name="connsiteY54" fmla="*/ 1882164 h 2395029"/>
              <a:gd name="connsiteX55" fmla="*/ 2627819 w 4155898"/>
              <a:gd name="connsiteY55" fmla="*/ 2077218 h 2395029"/>
              <a:gd name="connsiteX56" fmla="*/ 2296396 w 4155898"/>
              <a:gd name="connsiteY56" fmla="*/ 2055837 h 2395029"/>
              <a:gd name="connsiteX57" fmla="*/ 1939772 w 4155898"/>
              <a:gd name="connsiteY57" fmla="*/ 1644944 h 2395029"/>
              <a:gd name="connsiteX58" fmla="*/ 1940665 w 4155898"/>
              <a:gd name="connsiteY58" fmla="*/ 1341102 h 2395029"/>
              <a:gd name="connsiteX59" fmla="*/ 2004614 w 4155898"/>
              <a:gd name="connsiteY59" fmla="*/ 1110381 h 2395029"/>
              <a:gd name="connsiteX60" fmla="*/ 2107205 w 4155898"/>
              <a:gd name="connsiteY60" fmla="*/ 904999 h 2395029"/>
              <a:gd name="connsiteX61" fmla="*/ 2110592 w 4155898"/>
              <a:gd name="connsiteY61" fmla="*/ 905003 h 2395029"/>
              <a:gd name="connsiteX62" fmla="*/ 2040654 w 4155898"/>
              <a:gd name="connsiteY62" fmla="*/ 1068246 h 2395029"/>
              <a:gd name="connsiteX63" fmla="*/ 2000838 w 4155898"/>
              <a:gd name="connsiteY63" fmla="*/ 1241988 h 2395029"/>
              <a:gd name="connsiteX64" fmla="*/ 2013289 w 4155898"/>
              <a:gd name="connsiteY64" fmla="*/ 1515470 h 2395029"/>
              <a:gd name="connsiteX65" fmla="*/ 2158439 w 4155898"/>
              <a:gd name="connsiteY65" fmla="*/ 1753137 h 2395029"/>
              <a:gd name="connsiteX66" fmla="*/ 2455187 w 4155898"/>
              <a:gd name="connsiteY66" fmla="*/ 1883206 h 2395029"/>
              <a:gd name="connsiteX67" fmla="*/ 2750249 w 4155898"/>
              <a:gd name="connsiteY67" fmla="*/ 1849473 h 2395029"/>
              <a:gd name="connsiteX68" fmla="*/ 3147500 w 4155898"/>
              <a:gd name="connsiteY68" fmla="*/ 1630955 h 2395029"/>
              <a:gd name="connsiteX69" fmla="*/ 3454963 w 4155898"/>
              <a:gd name="connsiteY69" fmla="*/ 1266395 h 2395029"/>
              <a:gd name="connsiteX70" fmla="*/ 3583048 w 4155898"/>
              <a:gd name="connsiteY70" fmla="*/ 886803 h 2395029"/>
              <a:gd name="connsiteX71" fmla="*/ 3570994 w 4155898"/>
              <a:gd name="connsiteY71" fmla="*/ 630733 h 2395029"/>
              <a:gd name="connsiteX72" fmla="*/ 3369391 w 4155898"/>
              <a:gd name="connsiteY72" fmla="*/ 343311 h 2395029"/>
              <a:gd name="connsiteX73" fmla="*/ 3055975 w 4155898"/>
              <a:gd name="connsiteY73" fmla="*/ 254763 h 2395029"/>
              <a:gd name="connsiteX74" fmla="*/ 2689282 w 4155898"/>
              <a:gd name="connsiteY74" fmla="*/ 344551 h 2395029"/>
              <a:gd name="connsiteX75" fmla="*/ 2608224 w 4155898"/>
              <a:gd name="connsiteY75" fmla="*/ 386617 h 2395029"/>
              <a:gd name="connsiteX76" fmla="*/ 2594830 w 4155898"/>
              <a:gd name="connsiteY76" fmla="*/ 390834 h 2395029"/>
              <a:gd name="connsiteX77" fmla="*/ 2693945 w 4155898"/>
              <a:gd name="connsiteY77" fmla="*/ 329520 h 2395029"/>
              <a:gd name="connsiteX78" fmla="*/ 3061234 w 4155898"/>
              <a:gd name="connsiteY78" fmla="*/ 196425 h 2395029"/>
              <a:gd name="connsiteX79" fmla="*/ 3237803 w 4155898"/>
              <a:gd name="connsiteY79" fmla="*/ 180818 h 2395029"/>
              <a:gd name="connsiteX80" fmla="*/ 603186 w 4155898"/>
              <a:gd name="connsiteY80" fmla="*/ 153619 h 2395029"/>
              <a:gd name="connsiteX81" fmla="*/ 649569 w 4155898"/>
              <a:gd name="connsiteY81" fmla="*/ 189496 h 2395029"/>
              <a:gd name="connsiteX82" fmla="*/ 662497 w 4155898"/>
              <a:gd name="connsiteY82" fmla="*/ 241979 h 2395029"/>
              <a:gd name="connsiteX83" fmla="*/ 688981 w 4155898"/>
              <a:gd name="connsiteY83" fmla="*/ 497280 h 2395029"/>
              <a:gd name="connsiteX84" fmla="*/ 713818 w 4155898"/>
              <a:gd name="connsiteY84" fmla="*/ 742025 h 2395029"/>
              <a:gd name="connsiteX85" fmla="*/ 730135 w 4155898"/>
              <a:gd name="connsiteY85" fmla="*/ 895361 h 2395029"/>
              <a:gd name="connsiteX86" fmla="*/ 721612 w 4155898"/>
              <a:gd name="connsiteY86" fmla="*/ 905044 h 2395029"/>
              <a:gd name="connsiteX87" fmla="*/ 622989 w 4155898"/>
              <a:gd name="connsiteY87" fmla="*/ 905092 h 2395029"/>
              <a:gd name="connsiteX88" fmla="*/ 612191 w 4155898"/>
              <a:gd name="connsiteY88" fmla="*/ 895457 h 2395029"/>
              <a:gd name="connsiteX89" fmla="*/ 598635 w 4155898"/>
              <a:gd name="connsiteY89" fmla="*/ 751127 h 2395029"/>
              <a:gd name="connsiteX90" fmla="*/ 581882 w 4155898"/>
              <a:gd name="connsiteY90" fmla="*/ 734665 h 2395029"/>
              <a:gd name="connsiteX91" fmla="*/ 397948 w 4155898"/>
              <a:gd name="connsiteY91" fmla="*/ 734812 h 2395029"/>
              <a:gd name="connsiteX92" fmla="*/ 381341 w 4155898"/>
              <a:gd name="connsiteY92" fmla="*/ 745511 h 2395029"/>
              <a:gd name="connsiteX93" fmla="*/ 313510 w 4155898"/>
              <a:gd name="connsiteY93" fmla="*/ 893570 h 2395029"/>
              <a:gd name="connsiteX94" fmla="*/ 295837 w 4155898"/>
              <a:gd name="connsiteY94" fmla="*/ 905189 h 2395029"/>
              <a:gd name="connsiteX95" fmla="*/ 190338 w 4155898"/>
              <a:gd name="connsiteY95" fmla="*/ 904898 h 2395029"/>
              <a:gd name="connsiteX96" fmla="*/ 384731 w 4155898"/>
              <a:gd name="connsiteY96" fmla="*/ 481496 h 2395029"/>
              <a:gd name="connsiteX97" fmla="*/ 497638 w 4155898"/>
              <a:gd name="connsiteY97" fmla="*/ 234717 h 2395029"/>
              <a:gd name="connsiteX98" fmla="*/ 538309 w 4155898"/>
              <a:gd name="connsiteY98" fmla="*/ 174680 h 2395029"/>
              <a:gd name="connsiteX99" fmla="*/ 603186 w 4155898"/>
              <a:gd name="connsiteY99" fmla="*/ 153619 h 2395029"/>
              <a:gd name="connsiteX100" fmla="*/ 2272008 w 4155898"/>
              <a:gd name="connsiteY100" fmla="*/ 153087 h 2395029"/>
              <a:gd name="connsiteX101" fmla="*/ 2281740 w 4155898"/>
              <a:gd name="connsiteY101" fmla="*/ 163012 h 2395029"/>
              <a:gd name="connsiteX102" fmla="*/ 2264601 w 4155898"/>
              <a:gd name="connsiteY102" fmla="*/ 255633 h 2395029"/>
              <a:gd name="connsiteX103" fmla="*/ 2251818 w 4155898"/>
              <a:gd name="connsiteY103" fmla="*/ 265848 h 2395029"/>
              <a:gd name="connsiteX104" fmla="*/ 2021162 w 4155898"/>
              <a:gd name="connsiteY104" fmla="*/ 265462 h 2395029"/>
              <a:gd name="connsiteX105" fmla="*/ 2006394 w 4155898"/>
              <a:gd name="connsiteY105" fmla="*/ 278195 h 2395029"/>
              <a:gd name="connsiteX106" fmla="*/ 1975215 w 4155898"/>
              <a:gd name="connsiteY106" fmla="*/ 457337 h 2395029"/>
              <a:gd name="connsiteX107" fmla="*/ 1987804 w 4155898"/>
              <a:gd name="connsiteY107" fmla="*/ 472781 h 2395029"/>
              <a:gd name="connsiteX108" fmla="*/ 2121142 w 4155898"/>
              <a:gd name="connsiteY108" fmla="*/ 472249 h 2395029"/>
              <a:gd name="connsiteX109" fmla="*/ 2131020 w 4155898"/>
              <a:gd name="connsiteY109" fmla="*/ 483820 h 2395029"/>
              <a:gd name="connsiteX110" fmla="*/ 2114122 w 4155898"/>
              <a:gd name="connsiteY110" fmla="*/ 575085 h 2395029"/>
              <a:gd name="connsiteX111" fmla="*/ 2101388 w 4155898"/>
              <a:gd name="connsiteY111" fmla="*/ 585641 h 2395029"/>
              <a:gd name="connsiteX112" fmla="*/ 1964031 w 4155898"/>
              <a:gd name="connsiteY112" fmla="*/ 585350 h 2395029"/>
              <a:gd name="connsiteX113" fmla="*/ 1950425 w 4155898"/>
              <a:gd name="connsiteY113" fmla="*/ 595904 h 2395029"/>
              <a:gd name="connsiteX114" fmla="*/ 1916679 w 4155898"/>
              <a:gd name="connsiteY114" fmla="*/ 791120 h 2395029"/>
              <a:gd name="connsiteX115" fmla="*/ 2035106 w 4155898"/>
              <a:gd name="connsiteY115" fmla="*/ 791120 h 2395029"/>
              <a:gd name="connsiteX116" fmla="*/ 2159100 w 4155898"/>
              <a:gd name="connsiteY116" fmla="*/ 790926 h 2395029"/>
              <a:gd name="connsiteX117" fmla="*/ 2168736 w 4155898"/>
              <a:gd name="connsiteY117" fmla="*/ 803030 h 2395029"/>
              <a:gd name="connsiteX118" fmla="*/ 2151548 w 4155898"/>
              <a:gd name="connsiteY118" fmla="*/ 895604 h 2395029"/>
              <a:gd name="connsiteX119" fmla="*/ 2140654 w 4155898"/>
              <a:gd name="connsiteY119" fmla="*/ 905045 h 2395029"/>
              <a:gd name="connsiteX120" fmla="*/ 2110592 w 4155898"/>
              <a:gd name="connsiteY120" fmla="*/ 905003 h 2395029"/>
              <a:gd name="connsiteX121" fmla="*/ 2110866 w 4155898"/>
              <a:gd name="connsiteY121" fmla="*/ 904364 h 2395029"/>
              <a:gd name="connsiteX122" fmla="*/ 2117017 w 4155898"/>
              <a:gd name="connsiteY122" fmla="*/ 888242 h 2395029"/>
              <a:gd name="connsiteX123" fmla="*/ 2111610 w 4155898"/>
              <a:gd name="connsiteY123" fmla="*/ 896179 h 2395029"/>
              <a:gd name="connsiteX124" fmla="*/ 2107205 w 4155898"/>
              <a:gd name="connsiteY124" fmla="*/ 904999 h 2395029"/>
              <a:gd name="connsiteX125" fmla="*/ 1859305 w 4155898"/>
              <a:gd name="connsiteY125" fmla="*/ 904657 h 2395029"/>
              <a:gd name="connsiteX126" fmla="*/ 1797865 w 4155898"/>
              <a:gd name="connsiteY126" fmla="*/ 825738 h 2395029"/>
              <a:gd name="connsiteX127" fmla="*/ 1831030 w 4155898"/>
              <a:gd name="connsiteY127" fmla="*/ 636187 h 2395029"/>
              <a:gd name="connsiteX128" fmla="*/ 1872185 w 4155898"/>
              <a:gd name="connsiteY128" fmla="*/ 400979 h 2395029"/>
              <a:gd name="connsiteX129" fmla="*/ 1903123 w 4155898"/>
              <a:gd name="connsiteY129" fmla="*/ 227212 h 2395029"/>
              <a:gd name="connsiteX130" fmla="*/ 1992016 w 4155898"/>
              <a:gd name="connsiteY130" fmla="*/ 153329 h 2395029"/>
              <a:gd name="connsiteX131" fmla="*/ 2272008 w 4155898"/>
              <a:gd name="connsiteY131" fmla="*/ 153087 h 2395029"/>
              <a:gd name="connsiteX132" fmla="*/ 27658 w 4155898"/>
              <a:gd name="connsiteY132" fmla="*/ 152941 h 2395029"/>
              <a:gd name="connsiteX133" fmla="*/ 432955 w 4155898"/>
              <a:gd name="connsiteY133" fmla="*/ 153134 h 2395029"/>
              <a:gd name="connsiteX134" fmla="*/ 414846 w 4155898"/>
              <a:gd name="connsiteY134" fmla="*/ 254906 h 2395029"/>
              <a:gd name="connsiteX135" fmla="*/ 402162 w 4155898"/>
              <a:gd name="connsiteY135" fmla="*/ 265751 h 2395029"/>
              <a:gd name="connsiteX136" fmla="*/ 274148 w 4155898"/>
              <a:gd name="connsiteY136" fmla="*/ 265316 h 2395029"/>
              <a:gd name="connsiteX137" fmla="*/ 259816 w 4155898"/>
              <a:gd name="connsiteY137" fmla="*/ 277226 h 2395029"/>
              <a:gd name="connsiteX138" fmla="*/ 218323 w 4155898"/>
              <a:gd name="connsiteY138" fmla="*/ 512386 h 2395029"/>
              <a:gd name="connsiteX139" fmla="*/ 177508 w 4155898"/>
              <a:gd name="connsiteY139" fmla="*/ 745027 h 2395029"/>
              <a:gd name="connsiteX140" fmla="*/ 150879 w 4155898"/>
              <a:gd name="connsiteY140" fmla="*/ 897975 h 2395029"/>
              <a:gd name="connsiteX141" fmla="*/ 141873 w 4155898"/>
              <a:gd name="connsiteY141" fmla="*/ 904899 h 2395029"/>
              <a:gd name="connsiteX142" fmla="*/ 44508 w 4155898"/>
              <a:gd name="connsiteY142" fmla="*/ 904947 h 2395029"/>
              <a:gd name="connsiteX143" fmla="*/ 37730 w 4155898"/>
              <a:gd name="connsiteY143" fmla="*/ 896716 h 2395029"/>
              <a:gd name="connsiteX144" fmla="*/ 79803 w 4155898"/>
              <a:gd name="connsiteY144" fmla="*/ 658943 h 2395029"/>
              <a:gd name="connsiteX145" fmla="*/ 121296 w 4155898"/>
              <a:gd name="connsiteY145" fmla="*/ 423686 h 2395029"/>
              <a:gd name="connsiteX146" fmla="*/ 147248 w 4155898"/>
              <a:gd name="connsiteY146" fmla="*/ 278727 h 2395029"/>
              <a:gd name="connsiteX147" fmla="*/ 136209 w 4155898"/>
              <a:gd name="connsiteY147" fmla="*/ 265268 h 2395029"/>
              <a:gd name="connsiteX148" fmla="*/ 10858 w 4155898"/>
              <a:gd name="connsiteY148" fmla="*/ 265703 h 2395029"/>
              <a:gd name="connsiteX149" fmla="*/ 642 w 4155898"/>
              <a:gd name="connsiteY149" fmla="*/ 254712 h 2395029"/>
              <a:gd name="connsiteX150" fmla="*/ 17443 w 4155898"/>
              <a:gd name="connsiteY150" fmla="*/ 162043 h 2395029"/>
              <a:gd name="connsiteX151" fmla="*/ 27658 w 4155898"/>
              <a:gd name="connsiteY151" fmla="*/ 152941 h 2395029"/>
              <a:gd name="connsiteX152" fmla="*/ 2348507 w 4155898"/>
              <a:gd name="connsiteY152" fmla="*/ 152940 h 2395029"/>
              <a:gd name="connsiteX153" fmla="*/ 2749881 w 4155898"/>
              <a:gd name="connsiteY153" fmla="*/ 153231 h 2395029"/>
              <a:gd name="connsiteX154" fmla="*/ 2753899 w 4155898"/>
              <a:gd name="connsiteY154" fmla="*/ 154296 h 2395029"/>
              <a:gd name="connsiteX155" fmla="*/ 2735549 w 4155898"/>
              <a:gd name="connsiteY155" fmla="*/ 257617 h 2395029"/>
              <a:gd name="connsiteX156" fmla="*/ 2723348 w 4155898"/>
              <a:gd name="connsiteY156" fmla="*/ 265605 h 2395029"/>
              <a:gd name="connsiteX157" fmla="*/ 2594028 w 4155898"/>
              <a:gd name="connsiteY157" fmla="*/ 265316 h 2395029"/>
              <a:gd name="connsiteX158" fmla="*/ 2581149 w 4155898"/>
              <a:gd name="connsiteY158" fmla="*/ 275822 h 2395029"/>
              <a:gd name="connsiteX159" fmla="*/ 2535250 w 4155898"/>
              <a:gd name="connsiteY159" fmla="*/ 538530 h 2395029"/>
              <a:gd name="connsiteX160" fmla="*/ 2518576 w 4155898"/>
              <a:gd name="connsiteY160" fmla="*/ 632475 h 2395029"/>
              <a:gd name="connsiteX161" fmla="*/ 2476995 w 4155898"/>
              <a:gd name="connsiteY161" fmla="*/ 664435 h 2395029"/>
              <a:gd name="connsiteX162" fmla="*/ 2413474 w 4155898"/>
              <a:gd name="connsiteY162" fmla="*/ 727644 h 2395029"/>
              <a:gd name="connsiteX163" fmla="*/ 2381788 w 4155898"/>
              <a:gd name="connsiteY163" fmla="*/ 766948 h 2395029"/>
              <a:gd name="connsiteX164" fmla="*/ 2423262 w 4155898"/>
              <a:gd name="connsiteY164" fmla="*/ 531364 h 2395029"/>
              <a:gd name="connsiteX165" fmla="*/ 2464513 w 4155898"/>
              <a:gd name="connsiteY165" fmla="*/ 298868 h 2395029"/>
              <a:gd name="connsiteX166" fmla="*/ 2466062 w 4155898"/>
              <a:gd name="connsiteY166" fmla="*/ 288361 h 2395029"/>
              <a:gd name="connsiteX167" fmla="*/ 2447228 w 4155898"/>
              <a:gd name="connsiteY167" fmla="*/ 265558 h 2395029"/>
              <a:gd name="connsiteX168" fmla="*/ 2329866 w 4155898"/>
              <a:gd name="connsiteY168" fmla="*/ 265605 h 2395029"/>
              <a:gd name="connsiteX169" fmla="*/ 2321490 w 4155898"/>
              <a:gd name="connsiteY169" fmla="*/ 257520 h 2395029"/>
              <a:gd name="connsiteX170" fmla="*/ 2338921 w 4155898"/>
              <a:gd name="connsiteY170" fmla="*/ 160880 h 2395029"/>
              <a:gd name="connsiteX171" fmla="*/ 2348507 w 4155898"/>
              <a:gd name="connsiteY171" fmla="*/ 152940 h 2395029"/>
              <a:gd name="connsiteX172" fmla="*/ 966069 w 4155898"/>
              <a:gd name="connsiteY172" fmla="*/ 152845 h 2395029"/>
              <a:gd name="connsiteX173" fmla="*/ 1126037 w 4155898"/>
              <a:gd name="connsiteY173" fmla="*/ 153667 h 2395029"/>
              <a:gd name="connsiteX174" fmla="*/ 1287991 w 4155898"/>
              <a:gd name="connsiteY174" fmla="*/ 333003 h 2395029"/>
              <a:gd name="connsiteX175" fmla="*/ 1196532 w 4155898"/>
              <a:gd name="connsiteY175" fmla="*/ 502993 h 2395029"/>
              <a:gd name="connsiteX176" fmla="*/ 1070649 w 4155898"/>
              <a:gd name="connsiteY176" fmla="*/ 577167 h 2395029"/>
              <a:gd name="connsiteX177" fmla="*/ 1065323 w 4155898"/>
              <a:gd name="connsiteY177" fmla="*/ 589804 h 2395029"/>
              <a:gd name="connsiteX178" fmla="*/ 1203407 w 4155898"/>
              <a:gd name="connsiteY178" fmla="*/ 897007 h 2395029"/>
              <a:gd name="connsiteX179" fmla="*/ 1206699 w 4155898"/>
              <a:gd name="connsiteY179" fmla="*/ 904899 h 2395029"/>
              <a:gd name="connsiteX180" fmla="*/ 1082220 w 4155898"/>
              <a:gd name="connsiteY180" fmla="*/ 905045 h 2395029"/>
              <a:gd name="connsiteX181" fmla="*/ 1071424 w 4155898"/>
              <a:gd name="connsiteY181" fmla="*/ 897298 h 2395029"/>
              <a:gd name="connsiteX182" fmla="*/ 955078 w 4155898"/>
              <a:gd name="connsiteY182" fmla="*/ 641852 h 2395029"/>
              <a:gd name="connsiteX183" fmla="*/ 1008917 w 4155898"/>
              <a:gd name="connsiteY183" fmla="*/ 495247 h 2395029"/>
              <a:gd name="connsiteX184" fmla="*/ 1107445 w 4155898"/>
              <a:gd name="connsiteY184" fmla="*/ 443295 h 2395029"/>
              <a:gd name="connsiteX185" fmla="*/ 1172372 w 4155898"/>
              <a:gd name="connsiteY185" fmla="*/ 343025 h 2395029"/>
              <a:gd name="connsiteX186" fmla="*/ 1099167 w 4155898"/>
              <a:gd name="connsiteY186" fmla="*/ 266043 h 2395029"/>
              <a:gd name="connsiteX187" fmla="*/ 988534 w 4155898"/>
              <a:gd name="connsiteY187" fmla="*/ 265510 h 2395029"/>
              <a:gd name="connsiteX188" fmla="*/ 979819 w 4155898"/>
              <a:gd name="connsiteY188" fmla="*/ 273789 h 2395029"/>
              <a:gd name="connsiteX189" fmla="*/ 945540 w 4155898"/>
              <a:gd name="connsiteY189" fmla="*/ 467116 h 2395029"/>
              <a:gd name="connsiteX190" fmla="*/ 904483 w 4155898"/>
              <a:gd name="connsiteY190" fmla="*/ 699613 h 2395029"/>
              <a:gd name="connsiteX191" fmla="*/ 871124 w 4155898"/>
              <a:gd name="connsiteY191" fmla="*/ 890422 h 2395029"/>
              <a:gd name="connsiteX192" fmla="*/ 853597 w 4155898"/>
              <a:gd name="connsiteY192" fmla="*/ 905238 h 2395029"/>
              <a:gd name="connsiteX193" fmla="*/ 765624 w 4155898"/>
              <a:gd name="connsiteY193" fmla="*/ 905093 h 2395029"/>
              <a:gd name="connsiteX194" fmla="*/ 757006 w 4155898"/>
              <a:gd name="connsiteY194" fmla="*/ 894296 h 2395029"/>
              <a:gd name="connsiteX195" fmla="*/ 809634 w 4155898"/>
              <a:gd name="connsiteY195" fmla="*/ 595082 h 2395029"/>
              <a:gd name="connsiteX196" fmla="*/ 864733 w 4155898"/>
              <a:gd name="connsiteY196" fmla="*/ 286910 h 2395029"/>
              <a:gd name="connsiteX197" fmla="*/ 875675 w 4155898"/>
              <a:gd name="connsiteY197" fmla="*/ 225566 h 2395029"/>
              <a:gd name="connsiteX198" fmla="*/ 966069 w 4155898"/>
              <a:gd name="connsiteY198" fmla="*/ 152845 h 2395029"/>
              <a:gd name="connsiteX199" fmla="*/ 1615911 w 4155898"/>
              <a:gd name="connsiteY199" fmla="*/ 151935 h 2395029"/>
              <a:gd name="connsiteX200" fmla="*/ 1773802 w 4155898"/>
              <a:gd name="connsiteY200" fmla="*/ 258489 h 2395029"/>
              <a:gd name="connsiteX201" fmla="*/ 1788084 w 4155898"/>
              <a:gd name="connsiteY201" fmla="*/ 346753 h 2395029"/>
              <a:gd name="connsiteX202" fmla="*/ 1774771 w 4155898"/>
              <a:gd name="connsiteY202" fmla="*/ 359729 h 2395029"/>
              <a:gd name="connsiteX203" fmla="*/ 1684135 w 4155898"/>
              <a:gd name="connsiteY203" fmla="*/ 359534 h 2395029"/>
              <a:gd name="connsiteX204" fmla="*/ 1673289 w 4155898"/>
              <a:gd name="connsiteY204" fmla="*/ 349706 h 2395029"/>
              <a:gd name="connsiteX205" fmla="*/ 1549973 w 4155898"/>
              <a:gd name="connsiteY205" fmla="*/ 277371 h 2395029"/>
              <a:gd name="connsiteX206" fmla="*/ 1481609 w 4155898"/>
              <a:gd name="connsiteY206" fmla="*/ 378659 h 2395029"/>
              <a:gd name="connsiteX207" fmla="*/ 1435323 w 4155898"/>
              <a:gd name="connsiteY207" fmla="*/ 642578 h 2395029"/>
              <a:gd name="connsiteX208" fmla="*/ 1425542 w 4155898"/>
              <a:gd name="connsiteY208" fmla="*/ 700096 h 2395029"/>
              <a:gd name="connsiteX209" fmla="*/ 1542371 w 4155898"/>
              <a:gd name="connsiteY209" fmla="*/ 782841 h 2395029"/>
              <a:gd name="connsiteX210" fmla="*/ 1614464 w 4155898"/>
              <a:gd name="connsiteY210" fmla="*/ 692156 h 2395029"/>
              <a:gd name="connsiteX211" fmla="*/ 1632861 w 4155898"/>
              <a:gd name="connsiteY211" fmla="*/ 585301 h 2395029"/>
              <a:gd name="connsiteX212" fmla="*/ 1550021 w 4155898"/>
              <a:gd name="connsiteY212" fmla="*/ 585494 h 2395029"/>
              <a:gd name="connsiteX213" fmla="*/ 1540531 w 4155898"/>
              <a:gd name="connsiteY213" fmla="*/ 575326 h 2395029"/>
              <a:gd name="connsiteX214" fmla="*/ 1557090 w 4155898"/>
              <a:gd name="connsiteY214" fmla="*/ 483916 h 2395029"/>
              <a:gd name="connsiteX215" fmla="*/ 1572825 w 4155898"/>
              <a:gd name="connsiteY215" fmla="*/ 472006 h 2395029"/>
              <a:gd name="connsiteX216" fmla="*/ 1678131 w 4155898"/>
              <a:gd name="connsiteY216" fmla="*/ 471715 h 2395029"/>
              <a:gd name="connsiteX217" fmla="*/ 1751095 w 4155898"/>
              <a:gd name="connsiteY217" fmla="*/ 561383 h 2395029"/>
              <a:gd name="connsiteX218" fmla="*/ 1713862 w 4155898"/>
              <a:gd name="connsiteY218" fmla="*/ 767590 h 2395029"/>
              <a:gd name="connsiteX219" fmla="*/ 1692075 w 4155898"/>
              <a:gd name="connsiteY219" fmla="*/ 893086 h 2395029"/>
              <a:gd name="connsiteX220" fmla="*/ 1677598 w 4155898"/>
              <a:gd name="connsiteY220" fmla="*/ 905140 h 2395029"/>
              <a:gd name="connsiteX221" fmla="*/ 1590933 w 4155898"/>
              <a:gd name="connsiteY221" fmla="*/ 905092 h 2395029"/>
              <a:gd name="connsiteX222" fmla="*/ 1579506 w 4155898"/>
              <a:gd name="connsiteY222" fmla="*/ 890325 h 2395029"/>
              <a:gd name="connsiteX223" fmla="*/ 1580282 w 4155898"/>
              <a:gd name="connsiteY223" fmla="*/ 881707 h 2395029"/>
              <a:gd name="connsiteX224" fmla="*/ 1496908 w 4155898"/>
              <a:gd name="connsiteY224" fmla="*/ 904075 h 2395029"/>
              <a:gd name="connsiteX225" fmla="*/ 1310504 w 4155898"/>
              <a:gd name="connsiteY225" fmla="*/ 743768 h 2395029"/>
              <a:gd name="connsiteX226" fmla="*/ 1325465 w 4155898"/>
              <a:gd name="connsiteY226" fmla="*/ 625486 h 2395029"/>
              <a:gd name="connsiteX227" fmla="*/ 1366474 w 4155898"/>
              <a:gd name="connsiteY227" fmla="*/ 390231 h 2395029"/>
              <a:gd name="connsiteX228" fmla="*/ 1546776 w 4155898"/>
              <a:gd name="connsiteY228" fmla="*/ 165433 h 2395029"/>
              <a:gd name="connsiteX229" fmla="*/ 1615911 w 4155898"/>
              <a:gd name="connsiteY229" fmla="*/ 151935 h 2395029"/>
              <a:gd name="connsiteX230" fmla="*/ 3391745 w 4155898"/>
              <a:gd name="connsiteY230" fmla="*/ 62 h 2395029"/>
              <a:gd name="connsiteX231" fmla="*/ 3513549 w 4155898"/>
              <a:gd name="connsiteY231" fmla="*/ 6976 h 2395029"/>
              <a:gd name="connsiteX232" fmla="*/ 4119793 w 4155898"/>
              <a:gd name="connsiteY232" fmla="*/ 514206 h 2395029"/>
              <a:gd name="connsiteX233" fmla="*/ 4154468 w 4155898"/>
              <a:gd name="connsiteY233" fmla="*/ 823058 h 2395029"/>
              <a:gd name="connsiteX234" fmla="*/ 4072866 w 4155898"/>
              <a:gd name="connsiteY234" fmla="*/ 1227751 h 2395029"/>
              <a:gd name="connsiteX235" fmla="*/ 3756820 w 4155898"/>
              <a:gd name="connsiteY235" fmla="*/ 1762612 h 2395029"/>
              <a:gd name="connsiteX236" fmla="*/ 3328019 w 4155898"/>
              <a:gd name="connsiteY236" fmla="*/ 2148901 h 2395029"/>
              <a:gd name="connsiteX237" fmla="*/ 2775399 w 4155898"/>
              <a:gd name="connsiteY237" fmla="*/ 2374711 h 2395029"/>
              <a:gd name="connsiteX238" fmla="*/ 2544628 w 4155898"/>
              <a:gd name="connsiteY238" fmla="*/ 2394603 h 2395029"/>
              <a:gd name="connsiteX239" fmla="*/ 1939127 w 4155898"/>
              <a:gd name="connsiteY239" fmla="*/ 2069927 h 2395029"/>
              <a:gd name="connsiteX240" fmla="*/ 1825279 w 4155898"/>
              <a:gd name="connsiteY240" fmla="*/ 1776254 h 2395029"/>
              <a:gd name="connsiteX241" fmla="*/ 1835399 w 4155898"/>
              <a:gd name="connsiteY241" fmla="*/ 1394728 h 2395029"/>
              <a:gd name="connsiteX242" fmla="*/ 2007138 w 4155898"/>
              <a:gd name="connsiteY242" fmla="*/ 924703 h 2395029"/>
              <a:gd name="connsiteX243" fmla="*/ 2011255 w 4155898"/>
              <a:gd name="connsiteY243" fmla="*/ 917659 h 2395029"/>
              <a:gd name="connsiteX244" fmla="*/ 2015720 w 4155898"/>
              <a:gd name="connsiteY244" fmla="*/ 915228 h 2395029"/>
              <a:gd name="connsiteX245" fmla="*/ 2000590 w 4155898"/>
              <a:gd name="connsiteY245" fmla="*/ 945885 h 2395029"/>
              <a:gd name="connsiteX246" fmla="*/ 1878061 w 4155898"/>
              <a:gd name="connsiteY246" fmla="*/ 1348147 h 2395029"/>
              <a:gd name="connsiteX247" fmla="*/ 1896912 w 4155898"/>
              <a:gd name="connsiteY247" fmla="*/ 1713353 h 2395029"/>
              <a:gd name="connsiteX248" fmla="*/ 2396056 w 4155898"/>
              <a:gd name="connsiteY248" fmla="*/ 2173208 h 2395029"/>
              <a:gd name="connsiteX249" fmla="*/ 2720186 w 4155898"/>
              <a:gd name="connsiteY249" fmla="*/ 2172216 h 2395029"/>
              <a:gd name="connsiteX250" fmla="*/ 3428870 w 4155898"/>
              <a:gd name="connsiteY250" fmla="*/ 1811773 h 2395029"/>
              <a:gd name="connsiteX251" fmla="*/ 3779590 w 4155898"/>
              <a:gd name="connsiteY251" fmla="*/ 1390313 h 2395029"/>
              <a:gd name="connsiteX252" fmla="*/ 3955992 w 4155898"/>
              <a:gd name="connsiteY252" fmla="*/ 919693 h 2395029"/>
              <a:gd name="connsiteX253" fmla="*/ 3967550 w 4155898"/>
              <a:gd name="connsiteY253" fmla="*/ 630038 h 2395029"/>
              <a:gd name="connsiteX254" fmla="*/ 3445935 w 4155898"/>
              <a:gd name="connsiteY254" fmla="*/ 50879 h 2395029"/>
              <a:gd name="connsiteX255" fmla="*/ 3158016 w 4155898"/>
              <a:gd name="connsiteY255" fmla="*/ 46513 h 2395029"/>
              <a:gd name="connsiteX256" fmla="*/ 2876795 w 4155898"/>
              <a:gd name="connsiteY256" fmla="*/ 120427 h 2395029"/>
              <a:gd name="connsiteX257" fmla="*/ 2861368 w 4155898"/>
              <a:gd name="connsiteY257" fmla="*/ 125041 h 2395029"/>
              <a:gd name="connsiteX258" fmla="*/ 3269830 w 4155898"/>
              <a:gd name="connsiteY258" fmla="*/ 8663 h 2395029"/>
              <a:gd name="connsiteX259" fmla="*/ 3391745 w 4155898"/>
              <a:gd name="connsiteY259" fmla="*/ 62 h 23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4155898" h="2395029">
                <a:moveTo>
                  <a:pt x="2825453" y="517728"/>
                </a:moveTo>
                <a:cubicBezTo>
                  <a:pt x="2964798" y="516984"/>
                  <a:pt x="3061234" y="616595"/>
                  <a:pt x="3077604" y="728756"/>
                </a:cubicBezTo>
                <a:cubicBezTo>
                  <a:pt x="3088121" y="800884"/>
                  <a:pt x="3078646" y="870731"/>
                  <a:pt x="3053396" y="937402"/>
                </a:cubicBezTo>
                <a:cubicBezTo>
                  <a:pt x="2985087" y="1117674"/>
                  <a:pt x="2861913" y="1248834"/>
                  <a:pt x="2687248" y="1330140"/>
                </a:cubicBezTo>
                <a:cubicBezTo>
                  <a:pt x="2624148" y="1359507"/>
                  <a:pt x="2556683" y="1373744"/>
                  <a:pt x="2486390" y="1370123"/>
                </a:cubicBezTo>
                <a:cubicBezTo>
                  <a:pt x="2363265" y="1363773"/>
                  <a:pt x="2272138" y="1272844"/>
                  <a:pt x="2253932" y="1165743"/>
                </a:cubicBezTo>
                <a:cubicBezTo>
                  <a:pt x="2243714" y="1105718"/>
                  <a:pt x="2249567" y="1047132"/>
                  <a:pt x="2265491" y="989341"/>
                </a:cubicBezTo>
                <a:cubicBezTo>
                  <a:pt x="2268467" y="978526"/>
                  <a:pt x="2273080" y="961561"/>
                  <a:pt x="2277099" y="949457"/>
                </a:cubicBezTo>
                <a:cubicBezTo>
                  <a:pt x="2296297" y="894641"/>
                  <a:pt x="2322786" y="844488"/>
                  <a:pt x="2356469" y="798354"/>
                </a:cubicBezTo>
                <a:lnTo>
                  <a:pt x="2381788" y="766948"/>
                </a:lnTo>
                <a:lnTo>
                  <a:pt x="2381624" y="767880"/>
                </a:lnTo>
                <a:cubicBezTo>
                  <a:pt x="2374265" y="809711"/>
                  <a:pt x="2366760" y="851495"/>
                  <a:pt x="2359304" y="893278"/>
                </a:cubicBezTo>
                <a:cubicBezTo>
                  <a:pt x="2357997" y="900492"/>
                  <a:pt x="2357464" y="905431"/>
                  <a:pt x="2368262" y="905140"/>
                </a:cubicBezTo>
                <a:cubicBezTo>
                  <a:pt x="2399393" y="904317"/>
                  <a:pt x="2430476" y="904754"/>
                  <a:pt x="2461608" y="904947"/>
                </a:cubicBezTo>
                <a:cubicBezTo>
                  <a:pt x="2467951" y="904995"/>
                  <a:pt x="2470613" y="903639"/>
                  <a:pt x="2471776" y="896474"/>
                </a:cubicBezTo>
                <a:cubicBezTo>
                  <a:pt x="2477828" y="859387"/>
                  <a:pt x="2484848" y="822396"/>
                  <a:pt x="2491432" y="785406"/>
                </a:cubicBezTo>
                <a:lnTo>
                  <a:pt x="2518576" y="632475"/>
                </a:lnTo>
                <a:lnTo>
                  <a:pt x="2547967" y="609885"/>
                </a:lnTo>
                <a:cubicBezTo>
                  <a:pt x="2572969" y="593273"/>
                  <a:pt x="2599370" y="578298"/>
                  <a:pt x="2627323" y="565152"/>
                </a:cubicBezTo>
                <a:cubicBezTo>
                  <a:pt x="2689976" y="535686"/>
                  <a:pt x="2755904" y="518125"/>
                  <a:pt x="2825453" y="517728"/>
                </a:cubicBezTo>
                <a:close/>
                <a:moveTo>
                  <a:pt x="555496" y="365392"/>
                </a:moveTo>
                <a:cubicBezTo>
                  <a:pt x="516520" y="450751"/>
                  <a:pt x="477545" y="536109"/>
                  <a:pt x="437989" y="622630"/>
                </a:cubicBezTo>
                <a:cubicBezTo>
                  <a:pt x="485098" y="622630"/>
                  <a:pt x="529932" y="622436"/>
                  <a:pt x="574765" y="622824"/>
                </a:cubicBezTo>
                <a:cubicBezTo>
                  <a:pt x="582755" y="622872"/>
                  <a:pt x="583964" y="620645"/>
                  <a:pt x="583141" y="613043"/>
                </a:cubicBezTo>
                <a:cubicBezTo>
                  <a:pt x="574523" y="530735"/>
                  <a:pt x="566244" y="448379"/>
                  <a:pt x="557917" y="366022"/>
                </a:cubicBezTo>
                <a:cubicBezTo>
                  <a:pt x="557094" y="365829"/>
                  <a:pt x="556319" y="365586"/>
                  <a:pt x="555496" y="365392"/>
                </a:cubicBezTo>
                <a:close/>
                <a:moveTo>
                  <a:pt x="3065698" y="332049"/>
                </a:moveTo>
                <a:cubicBezTo>
                  <a:pt x="3248797" y="342913"/>
                  <a:pt x="3384968" y="463409"/>
                  <a:pt x="3429366" y="617934"/>
                </a:cubicBezTo>
                <a:cubicBezTo>
                  <a:pt x="3444943" y="672204"/>
                  <a:pt x="3450251" y="727763"/>
                  <a:pt x="3446927" y="784018"/>
                </a:cubicBezTo>
                <a:cubicBezTo>
                  <a:pt x="3434526" y="993854"/>
                  <a:pt x="3350094" y="1174472"/>
                  <a:pt x="3220670" y="1336290"/>
                </a:cubicBezTo>
                <a:cubicBezTo>
                  <a:pt x="3129889" y="1449790"/>
                  <a:pt x="3025418" y="1548657"/>
                  <a:pt x="2901946" y="1626341"/>
                </a:cubicBezTo>
                <a:cubicBezTo>
                  <a:pt x="2796879" y="1692418"/>
                  <a:pt x="2683528" y="1737709"/>
                  <a:pt x="2560701" y="1757253"/>
                </a:cubicBezTo>
                <a:cubicBezTo>
                  <a:pt x="2483562" y="1769556"/>
                  <a:pt x="2406274" y="1770399"/>
                  <a:pt x="2331071" y="1745993"/>
                </a:cubicBezTo>
                <a:cubicBezTo>
                  <a:pt x="2198422" y="1702884"/>
                  <a:pt x="2110519" y="1614039"/>
                  <a:pt x="2068750" y="1480943"/>
                </a:cubicBezTo>
                <a:cubicBezTo>
                  <a:pt x="2047270" y="1412585"/>
                  <a:pt x="2045931" y="1342144"/>
                  <a:pt x="2053223" y="1271404"/>
                </a:cubicBezTo>
                <a:cubicBezTo>
                  <a:pt x="2056596" y="1238515"/>
                  <a:pt x="2062549" y="1206072"/>
                  <a:pt x="2071428" y="1173976"/>
                </a:cubicBezTo>
                <a:cubicBezTo>
                  <a:pt x="2071081" y="1181963"/>
                  <a:pt x="2070833" y="1189999"/>
                  <a:pt x="2070337" y="1197986"/>
                </a:cubicBezTo>
                <a:cubicBezTo>
                  <a:pt x="2065128" y="1286584"/>
                  <a:pt x="2080209" y="1370568"/>
                  <a:pt x="2131751" y="1444631"/>
                </a:cubicBezTo>
                <a:cubicBezTo>
                  <a:pt x="2188501" y="1526185"/>
                  <a:pt x="2266284" y="1575792"/>
                  <a:pt x="2365002" y="1591666"/>
                </a:cubicBezTo>
                <a:cubicBezTo>
                  <a:pt x="2445861" y="1604663"/>
                  <a:pt x="2524587" y="1592956"/>
                  <a:pt x="2602122" y="1570732"/>
                </a:cubicBezTo>
                <a:cubicBezTo>
                  <a:pt x="2752580" y="1527574"/>
                  <a:pt x="2877044" y="1442250"/>
                  <a:pt x="2985930" y="1332173"/>
                </a:cubicBezTo>
                <a:cubicBezTo>
                  <a:pt x="3076016" y="1241095"/>
                  <a:pt x="3151122" y="1139599"/>
                  <a:pt x="3201075" y="1020841"/>
                </a:cubicBezTo>
                <a:cubicBezTo>
                  <a:pt x="3239223" y="930209"/>
                  <a:pt x="3261497" y="835906"/>
                  <a:pt x="3259612" y="737139"/>
                </a:cubicBezTo>
                <a:cubicBezTo>
                  <a:pt x="3257131" y="607963"/>
                  <a:pt x="3206235" y="503639"/>
                  <a:pt x="3096206" y="431958"/>
                </a:cubicBezTo>
                <a:cubicBezTo>
                  <a:pt x="3029386" y="388403"/>
                  <a:pt x="2954728" y="374562"/>
                  <a:pt x="2876052" y="377787"/>
                </a:cubicBezTo>
                <a:cubicBezTo>
                  <a:pt x="2831802" y="379623"/>
                  <a:pt x="2788446" y="387262"/>
                  <a:pt x="2745685" y="398324"/>
                </a:cubicBezTo>
                <a:cubicBezTo>
                  <a:pt x="2741171" y="399465"/>
                  <a:pt x="2736656" y="401797"/>
                  <a:pt x="2729265" y="399714"/>
                </a:cubicBezTo>
                <a:cubicBezTo>
                  <a:pt x="2763940" y="384782"/>
                  <a:pt x="2797375" y="372926"/>
                  <a:pt x="2831554" y="362905"/>
                </a:cubicBezTo>
                <a:cubicBezTo>
                  <a:pt x="2907998" y="340483"/>
                  <a:pt x="2985881" y="327337"/>
                  <a:pt x="3065698" y="332049"/>
                </a:cubicBezTo>
                <a:close/>
                <a:moveTo>
                  <a:pt x="3237803" y="180818"/>
                </a:moveTo>
                <a:cubicBezTo>
                  <a:pt x="3296382" y="182262"/>
                  <a:pt x="3354509" y="191514"/>
                  <a:pt x="3411656" y="212051"/>
                </a:cubicBezTo>
                <a:cubicBezTo>
                  <a:pt x="3614796" y="285023"/>
                  <a:pt x="3736829" y="429577"/>
                  <a:pt x="3776713" y="641993"/>
                </a:cubicBezTo>
                <a:cubicBezTo>
                  <a:pt x="3796556" y="747755"/>
                  <a:pt x="3787478" y="853120"/>
                  <a:pt x="3766940" y="957890"/>
                </a:cubicBezTo>
                <a:cubicBezTo>
                  <a:pt x="3727751" y="1158153"/>
                  <a:pt x="3639501" y="1335844"/>
                  <a:pt x="3516426" y="1496967"/>
                </a:cubicBezTo>
                <a:cubicBezTo>
                  <a:pt x="3402330" y="1646333"/>
                  <a:pt x="3269831" y="1776899"/>
                  <a:pt x="3113420" y="1882164"/>
                </a:cubicBezTo>
                <a:cubicBezTo>
                  <a:pt x="2965492" y="1981725"/>
                  <a:pt x="2804320" y="2049041"/>
                  <a:pt x="2627819" y="2077218"/>
                </a:cubicBezTo>
                <a:cubicBezTo>
                  <a:pt x="2515955" y="2095077"/>
                  <a:pt x="2404042" y="2095573"/>
                  <a:pt x="2296396" y="2055837"/>
                </a:cubicBezTo>
                <a:cubicBezTo>
                  <a:pt x="2103028" y="1984453"/>
                  <a:pt x="1983376" y="1846844"/>
                  <a:pt x="1939772" y="1644944"/>
                </a:cubicBezTo>
                <a:cubicBezTo>
                  <a:pt x="1917895" y="1543796"/>
                  <a:pt x="1923451" y="1442251"/>
                  <a:pt x="1940665" y="1341102"/>
                </a:cubicBezTo>
                <a:cubicBezTo>
                  <a:pt x="1954257" y="1261235"/>
                  <a:pt x="1975848" y="1184432"/>
                  <a:pt x="2004614" y="1110381"/>
                </a:cubicBezTo>
                <a:lnTo>
                  <a:pt x="2107205" y="904999"/>
                </a:lnTo>
                <a:lnTo>
                  <a:pt x="2110592" y="905003"/>
                </a:lnTo>
                <a:lnTo>
                  <a:pt x="2040654" y="1068246"/>
                </a:lnTo>
                <a:cubicBezTo>
                  <a:pt x="2022269" y="1124507"/>
                  <a:pt x="2008949" y="1182410"/>
                  <a:pt x="2000838" y="1241988"/>
                </a:cubicBezTo>
                <a:cubicBezTo>
                  <a:pt x="1988337" y="1333810"/>
                  <a:pt x="1988932" y="1425136"/>
                  <a:pt x="2013289" y="1515470"/>
                </a:cubicBezTo>
                <a:cubicBezTo>
                  <a:pt x="2038540" y="1608930"/>
                  <a:pt x="2087352" y="1687804"/>
                  <a:pt x="2158439" y="1753137"/>
                </a:cubicBezTo>
                <a:cubicBezTo>
                  <a:pt x="2242473" y="1830375"/>
                  <a:pt x="2342083" y="1872788"/>
                  <a:pt x="2455187" y="1883206"/>
                </a:cubicBezTo>
                <a:cubicBezTo>
                  <a:pt x="2555740" y="1892482"/>
                  <a:pt x="2653813" y="1877352"/>
                  <a:pt x="2750249" y="1849473"/>
                </a:cubicBezTo>
                <a:cubicBezTo>
                  <a:pt x="2899020" y="1806415"/>
                  <a:pt x="3030130" y="1730913"/>
                  <a:pt x="3147500" y="1630955"/>
                </a:cubicBezTo>
                <a:cubicBezTo>
                  <a:pt x="3270128" y="1526533"/>
                  <a:pt x="3374699" y="1406534"/>
                  <a:pt x="3454963" y="1266395"/>
                </a:cubicBezTo>
                <a:cubicBezTo>
                  <a:pt x="3522577" y="1148380"/>
                  <a:pt x="3566430" y="1022280"/>
                  <a:pt x="3583048" y="886803"/>
                </a:cubicBezTo>
                <a:cubicBezTo>
                  <a:pt x="3593614" y="800636"/>
                  <a:pt x="3592821" y="715213"/>
                  <a:pt x="3570994" y="630733"/>
                </a:cubicBezTo>
                <a:cubicBezTo>
                  <a:pt x="3539791" y="509791"/>
                  <a:pt x="3471284" y="414546"/>
                  <a:pt x="3369391" y="343311"/>
                </a:cubicBezTo>
                <a:cubicBezTo>
                  <a:pt x="3275337" y="277582"/>
                  <a:pt x="3169526" y="252034"/>
                  <a:pt x="3055975" y="254763"/>
                </a:cubicBezTo>
                <a:cubicBezTo>
                  <a:pt x="2927196" y="257888"/>
                  <a:pt x="2805709" y="290876"/>
                  <a:pt x="2689282" y="344551"/>
                </a:cubicBezTo>
                <a:cubicBezTo>
                  <a:pt x="2661601" y="357300"/>
                  <a:pt x="2634664" y="371438"/>
                  <a:pt x="2608224" y="386617"/>
                </a:cubicBezTo>
                <a:cubicBezTo>
                  <a:pt x="2604603" y="388701"/>
                  <a:pt x="2601478" y="392868"/>
                  <a:pt x="2594830" y="390834"/>
                </a:cubicBezTo>
                <a:cubicBezTo>
                  <a:pt x="2627422" y="368213"/>
                  <a:pt x="2660311" y="348222"/>
                  <a:pt x="2693945" y="329520"/>
                </a:cubicBezTo>
                <a:cubicBezTo>
                  <a:pt x="2809231" y="265527"/>
                  <a:pt x="2931314" y="219988"/>
                  <a:pt x="3061234" y="196425"/>
                </a:cubicBezTo>
                <a:cubicBezTo>
                  <a:pt x="3120192" y="185735"/>
                  <a:pt x="3179224" y="179373"/>
                  <a:pt x="3237803" y="180818"/>
                </a:cubicBezTo>
                <a:close/>
                <a:moveTo>
                  <a:pt x="603186" y="153619"/>
                </a:moveTo>
                <a:cubicBezTo>
                  <a:pt x="625313" y="156282"/>
                  <a:pt x="639354" y="170662"/>
                  <a:pt x="649569" y="189496"/>
                </a:cubicBezTo>
                <a:cubicBezTo>
                  <a:pt x="658477" y="205860"/>
                  <a:pt x="660608" y="223968"/>
                  <a:pt x="662497" y="241979"/>
                </a:cubicBezTo>
                <a:cubicBezTo>
                  <a:pt x="671502" y="327047"/>
                  <a:pt x="680266" y="412163"/>
                  <a:pt x="688981" y="497280"/>
                </a:cubicBezTo>
                <a:cubicBezTo>
                  <a:pt x="697357" y="578861"/>
                  <a:pt x="705491" y="660444"/>
                  <a:pt x="713818" y="742025"/>
                </a:cubicBezTo>
                <a:cubicBezTo>
                  <a:pt x="719046" y="793153"/>
                  <a:pt x="724179" y="844329"/>
                  <a:pt x="730135" y="895361"/>
                </a:cubicBezTo>
                <a:cubicBezTo>
                  <a:pt x="731103" y="903785"/>
                  <a:pt x="729069" y="905092"/>
                  <a:pt x="721612" y="905044"/>
                </a:cubicBezTo>
                <a:cubicBezTo>
                  <a:pt x="688738" y="904754"/>
                  <a:pt x="655864" y="904705"/>
                  <a:pt x="622989" y="905092"/>
                </a:cubicBezTo>
                <a:cubicBezTo>
                  <a:pt x="615532" y="905189"/>
                  <a:pt x="612870" y="902623"/>
                  <a:pt x="612191" y="895457"/>
                </a:cubicBezTo>
                <a:cubicBezTo>
                  <a:pt x="607786" y="847331"/>
                  <a:pt x="602992" y="799253"/>
                  <a:pt x="598635" y="751127"/>
                </a:cubicBezTo>
                <a:cubicBezTo>
                  <a:pt x="597666" y="740427"/>
                  <a:pt x="595585" y="734473"/>
                  <a:pt x="581882" y="734665"/>
                </a:cubicBezTo>
                <a:cubicBezTo>
                  <a:pt x="520587" y="735634"/>
                  <a:pt x="459243" y="735296"/>
                  <a:pt x="397948" y="734812"/>
                </a:cubicBezTo>
                <a:cubicBezTo>
                  <a:pt x="388991" y="734763"/>
                  <a:pt x="384924" y="737523"/>
                  <a:pt x="381341" y="745511"/>
                </a:cubicBezTo>
                <a:cubicBezTo>
                  <a:pt x="358973" y="794993"/>
                  <a:pt x="335830" y="844087"/>
                  <a:pt x="313510" y="893570"/>
                </a:cubicBezTo>
                <a:cubicBezTo>
                  <a:pt x="309734" y="901994"/>
                  <a:pt x="305425" y="905334"/>
                  <a:pt x="295837" y="905189"/>
                </a:cubicBezTo>
                <a:cubicBezTo>
                  <a:pt x="261365" y="904463"/>
                  <a:pt x="226844" y="904898"/>
                  <a:pt x="190338" y="904898"/>
                </a:cubicBezTo>
                <a:cubicBezTo>
                  <a:pt x="255893" y="762118"/>
                  <a:pt x="320337" y="621855"/>
                  <a:pt x="384731" y="481496"/>
                </a:cubicBezTo>
                <a:cubicBezTo>
                  <a:pt x="422447" y="399285"/>
                  <a:pt x="459970" y="316977"/>
                  <a:pt x="497638" y="234717"/>
                </a:cubicBezTo>
                <a:cubicBezTo>
                  <a:pt x="507854" y="212445"/>
                  <a:pt x="519570" y="191239"/>
                  <a:pt x="538309" y="174680"/>
                </a:cubicBezTo>
                <a:cubicBezTo>
                  <a:pt x="556948" y="158170"/>
                  <a:pt x="578687" y="150665"/>
                  <a:pt x="603186" y="153619"/>
                </a:cubicBezTo>
                <a:close/>
                <a:moveTo>
                  <a:pt x="2272008" y="153087"/>
                </a:moveTo>
                <a:cubicBezTo>
                  <a:pt x="2279755" y="153087"/>
                  <a:pt x="2283484" y="154055"/>
                  <a:pt x="2281740" y="163012"/>
                </a:cubicBezTo>
                <a:cubicBezTo>
                  <a:pt x="2275688" y="193805"/>
                  <a:pt x="2269732" y="224646"/>
                  <a:pt x="2264601" y="255633"/>
                </a:cubicBezTo>
                <a:cubicBezTo>
                  <a:pt x="2263196" y="264154"/>
                  <a:pt x="2259808" y="265897"/>
                  <a:pt x="2251818" y="265848"/>
                </a:cubicBezTo>
                <a:cubicBezTo>
                  <a:pt x="2174933" y="265559"/>
                  <a:pt x="2098048" y="265848"/>
                  <a:pt x="2021162" y="265462"/>
                </a:cubicBezTo>
                <a:cubicBezTo>
                  <a:pt x="2011334" y="265413"/>
                  <a:pt x="2008090" y="267640"/>
                  <a:pt x="2006394" y="278195"/>
                </a:cubicBezTo>
                <a:cubicBezTo>
                  <a:pt x="1996760" y="338038"/>
                  <a:pt x="1985964" y="397686"/>
                  <a:pt x="1975215" y="457337"/>
                </a:cubicBezTo>
                <a:cubicBezTo>
                  <a:pt x="1973230" y="468279"/>
                  <a:pt x="1974101" y="473120"/>
                  <a:pt x="1987804" y="472781"/>
                </a:cubicBezTo>
                <a:cubicBezTo>
                  <a:pt x="2032250" y="471715"/>
                  <a:pt x="2076696" y="472539"/>
                  <a:pt x="2121142" y="472249"/>
                </a:cubicBezTo>
                <a:cubicBezTo>
                  <a:pt x="2130003" y="472200"/>
                  <a:pt x="2133440" y="472781"/>
                  <a:pt x="2131020" y="483820"/>
                </a:cubicBezTo>
                <a:cubicBezTo>
                  <a:pt x="2124289" y="513983"/>
                  <a:pt x="2118963" y="544534"/>
                  <a:pt x="2114122" y="575085"/>
                </a:cubicBezTo>
                <a:cubicBezTo>
                  <a:pt x="2112718" y="583849"/>
                  <a:pt x="2109522" y="585689"/>
                  <a:pt x="2101388" y="585641"/>
                </a:cubicBezTo>
                <a:cubicBezTo>
                  <a:pt x="2055586" y="585253"/>
                  <a:pt x="2009833" y="585592"/>
                  <a:pt x="1964031" y="585350"/>
                </a:cubicBezTo>
                <a:cubicBezTo>
                  <a:pt x="1956139" y="585301"/>
                  <a:pt x="1952072" y="585785"/>
                  <a:pt x="1950425" y="595904"/>
                </a:cubicBezTo>
                <a:cubicBezTo>
                  <a:pt x="1940016" y="660396"/>
                  <a:pt x="1928299" y="724838"/>
                  <a:pt x="1916679" y="791120"/>
                </a:cubicBezTo>
                <a:cubicBezTo>
                  <a:pt x="1956962" y="791120"/>
                  <a:pt x="1996034" y="791120"/>
                  <a:pt x="2035106" y="791120"/>
                </a:cubicBezTo>
                <a:cubicBezTo>
                  <a:pt x="2076454" y="791120"/>
                  <a:pt x="2117802" y="791410"/>
                  <a:pt x="2159100" y="790926"/>
                </a:cubicBezTo>
                <a:cubicBezTo>
                  <a:pt x="2169123" y="790782"/>
                  <a:pt x="2170770" y="793395"/>
                  <a:pt x="2168736" y="803030"/>
                </a:cubicBezTo>
                <a:cubicBezTo>
                  <a:pt x="2162297" y="833727"/>
                  <a:pt x="2156583" y="864616"/>
                  <a:pt x="2151548" y="895604"/>
                </a:cubicBezTo>
                <a:cubicBezTo>
                  <a:pt x="2150289" y="903253"/>
                  <a:pt x="2147674" y="905045"/>
                  <a:pt x="2140654" y="905045"/>
                </a:cubicBezTo>
                <a:lnTo>
                  <a:pt x="2110592" y="905003"/>
                </a:lnTo>
                <a:lnTo>
                  <a:pt x="2110866" y="904364"/>
                </a:lnTo>
                <a:cubicBezTo>
                  <a:pt x="2113296" y="899850"/>
                  <a:pt x="2117364" y="895832"/>
                  <a:pt x="2117017" y="888242"/>
                </a:cubicBezTo>
                <a:cubicBezTo>
                  <a:pt x="2114587" y="891813"/>
                  <a:pt x="2113049" y="893947"/>
                  <a:pt x="2111610" y="896179"/>
                </a:cubicBezTo>
                <a:lnTo>
                  <a:pt x="2107205" y="904999"/>
                </a:lnTo>
                <a:lnTo>
                  <a:pt x="1859305" y="904657"/>
                </a:lnTo>
                <a:cubicBezTo>
                  <a:pt x="1816118" y="904270"/>
                  <a:pt x="1789925" y="868054"/>
                  <a:pt x="1797865" y="825738"/>
                </a:cubicBezTo>
                <a:cubicBezTo>
                  <a:pt x="1809727" y="762700"/>
                  <a:pt x="1819991" y="699371"/>
                  <a:pt x="1831030" y="636187"/>
                </a:cubicBezTo>
                <a:cubicBezTo>
                  <a:pt x="1844733" y="557752"/>
                  <a:pt x="1858434" y="479366"/>
                  <a:pt x="1872185" y="400979"/>
                </a:cubicBezTo>
                <a:cubicBezTo>
                  <a:pt x="1882352" y="343025"/>
                  <a:pt x="1892180" y="285021"/>
                  <a:pt x="1903123" y="227212"/>
                </a:cubicBezTo>
                <a:cubicBezTo>
                  <a:pt x="1910918" y="185913"/>
                  <a:pt x="1950425" y="153425"/>
                  <a:pt x="1992016" y="153329"/>
                </a:cubicBezTo>
                <a:cubicBezTo>
                  <a:pt x="2085362" y="153087"/>
                  <a:pt x="2178709" y="153329"/>
                  <a:pt x="2272008" y="153087"/>
                </a:cubicBezTo>
                <a:close/>
                <a:moveTo>
                  <a:pt x="27658" y="152941"/>
                </a:moveTo>
                <a:cubicBezTo>
                  <a:pt x="162305" y="153231"/>
                  <a:pt x="296952" y="153134"/>
                  <a:pt x="432955" y="153134"/>
                </a:cubicBezTo>
                <a:cubicBezTo>
                  <a:pt x="426708" y="187898"/>
                  <a:pt x="420414" y="221353"/>
                  <a:pt x="414846" y="254906"/>
                </a:cubicBezTo>
                <a:cubicBezTo>
                  <a:pt x="413491" y="263040"/>
                  <a:pt x="410780" y="265848"/>
                  <a:pt x="402162" y="265751"/>
                </a:cubicBezTo>
                <a:cubicBezTo>
                  <a:pt x="359506" y="265268"/>
                  <a:pt x="316803" y="265848"/>
                  <a:pt x="274148" y="265316"/>
                </a:cubicBezTo>
                <a:cubicBezTo>
                  <a:pt x="264803" y="265219"/>
                  <a:pt x="261463" y="267592"/>
                  <a:pt x="259816" y="277226"/>
                </a:cubicBezTo>
                <a:cubicBezTo>
                  <a:pt x="246357" y="355661"/>
                  <a:pt x="232122" y="434000"/>
                  <a:pt x="218323" y="512386"/>
                </a:cubicBezTo>
                <a:cubicBezTo>
                  <a:pt x="204622" y="589900"/>
                  <a:pt x="191113" y="667512"/>
                  <a:pt x="177508" y="745027"/>
                </a:cubicBezTo>
                <a:cubicBezTo>
                  <a:pt x="168551" y="796010"/>
                  <a:pt x="159497" y="846944"/>
                  <a:pt x="150879" y="897975"/>
                </a:cubicBezTo>
                <a:cubicBezTo>
                  <a:pt x="149814" y="904124"/>
                  <a:pt x="146764" y="904899"/>
                  <a:pt x="141873" y="904899"/>
                </a:cubicBezTo>
                <a:cubicBezTo>
                  <a:pt x="109435" y="904850"/>
                  <a:pt x="76995" y="904803"/>
                  <a:pt x="44508" y="904947"/>
                </a:cubicBezTo>
                <a:cubicBezTo>
                  <a:pt x="38407" y="904947"/>
                  <a:pt x="36374" y="904124"/>
                  <a:pt x="37730" y="896716"/>
                </a:cubicBezTo>
                <a:cubicBezTo>
                  <a:pt x="52060" y="817507"/>
                  <a:pt x="65811" y="738200"/>
                  <a:pt x="79803" y="658943"/>
                </a:cubicBezTo>
                <a:cubicBezTo>
                  <a:pt x="93602" y="580508"/>
                  <a:pt x="107450" y="502121"/>
                  <a:pt x="121296" y="423686"/>
                </a:cubicBezTo>
                <a:cubicBezTo>
                  <a:pt x="129867" y="375366"/>
                  <a:pt x="138194" y="326998"/>
                  <a:pt x="147248" y="278727"/>
                </a:cubicBezTo>
                <a:cubicBezTo>
                  <a:pt x="149185" y="268318"/>
                  <a:pt x="147684" y="265074"/>
                  <a:pt x="136209" y="265268"/>
                </a:cubicBezTo>
                <a:cubicBezTo>
                  <a:pt x="94426" y="265993"/>
                  <a:pt x="52642" y="265364"/>
                  <a:pt x="10858" y="265703"/>
                </a:cubicBezTo>
                <a:cubicBezTo>
                  <a:pt x="2433" y="265751"/>
                  <a:pt x="-1682" y="265800"/>
                  <a:pt x="642" y="254712"/>
                </a:cubicBezTo>
                <a:cubicBezTo>
                  <a:pt x="7082" y="224016"/>
                  <a:pt x="11972" y="192981"/>
                  <a:pt x="17443" y="162043"/>
                </a:cubicBezTo>
                <a:cubicBezTo>
                  <a:pt x="18459" y="156233"/>
                  <a:pt x="20445" y="152892"/>
                  <a:pt x="27658" y="152941"/>
                </a:cubicBezTo>
                <a:close/>
                <a:moveTo>
                  <a:pt x="2348507" y="152940"/>
                </a:moveTo>
                <a:cubicBezTo>
                  <a:pt x="2482282" y="153182"/>
                  <a:pt x="2616058" y="153134"/>
                  <a:pt x="2749881" y="153231"/>
                </a:cubicBezTo>
                <a:cubicBezTo>
                  <a:pt x="2751091" y="153231"/>
                  <a:pt x="2752350" y="153861"/>
                  <a:pt x="2753899" y="154296"/>
                </a:cubicBezTo>
                <a:cubicBezTo>
                  <a:pt x="2747654" y="188817"/>
                  <a:pt x="2741117" y="223144"/>
                  <a:pt x="2735549" y="257617"/>
                </a:cubicBezTo>
                <a:cubicBezTo>
                  <a:pt x="2734146" y="266332"/>
                  <a:pt x="2729207" y="265605"/>
                  <a:pt x="2723348" y="265605"/>
                </a:cubicBezTo>
                <a:cubicBezTo>
                  <a:pt x="2680258" y="265558"/>
                  <a:pt x="2637118" y="265896"/>
                  <a:pt x="2594028" y="265316"/>
                </a:cubicBezTo>
                <a:cubicBezTo>
                  <a:pt x="2585458" y="265219"/>
                  <a:pt x="2582457" y="268366"/>
                  <a:pt x="2581149" y="275822"/>
                </a:cubicBezTo>
                <a:cubicBezTo>
                  <a:pt x="2565898" y="363407"/>
                  <a:pt x="2550694" y="450993"/>
                  <a:pt x="2535250" y="538530"/>
                </a:cubicBezTo>
                <a:lnTo>
                  <a:pt x="2518576" y="632475"/>
                </a:lnTo>
                <a:lnTo>
                  <a:pt x="2476995" y="664435"/>
                </a:lnTo>
                <a:cubicBezTo>
                  <a:pt x="2454632" y="684125"/>
                  <a:pt x="2433510" y="705259"/>
                  <a:pt x="2413474" y="727644"/>
                </a:cubicBezTo>
                <a:lnTo>
                  <a:pt x="2381788" y="766948"/>
                </a:lnTo>
                <a:lnTo>
                  <a:pt x="2423262" y="531364"/>
                </a:lnTo>
                <a:cubicBezTo>
                  <a:pt x="2436964" y="453849"/>
                  <a:pt x="2450763" y="376383"/>
                  <a:pt x="2464513" y="298868"/>
                </a:cubicBezTo>
                <a:cubicBezTo>
                  <a:pt x="2465143" y="295381"/>
                  <a:pt x="2465529" y="291847"/>
                  <a:pt x="2466062" y="288361"/>
                </a:cubicBezTo>
                <a:cubicBezTo>
                  <a:pt x="2469548" y="265558"/>
                  <a:pt x="2469548" y="265558"/>
                  <a:pt x="2447228" y="265558"/>
                </a:cubicBezTo>
                <a:cubicBezTo>
                  <a:pt x="2408108" y="265558"/>
                  <a:pt x="2368986" y="265509"/>
                  <a:pt x="2329866" y="265605"/>
                </a:cubicBezTo>
                <a:cubicBezTo>
                  <a:pt x="2324202" y="265605"/>
                  <a:pt x="2319747" y="266332"/>
                  <a:pt x="2321490" y="257520"/>
                </a:cubicBezTo>
                <a:cubicBezTo>
                  <a:pt x="2327737" y="225372"/>
                  <a:pt x="2333207" y="193126"/>
                  <a:pt x="2338921" y="160880"/>
                </a:cubicBezTo>
                <a:cubicBezTo>
                  <a:pt x="2339889" y="155458"/>
                  <a:pt x="2342018" y="152940"/>
                  <a:pt x="2348507" y="152940"/>
                </a:cubicBezTo>
                <a:close/>
                <a:moveTo>
                  <a:pt x="966069" y="152845"/>
                </a:moveTo>
                <a:cubicBezTo>
                  <a:pt x="1019375" y="154249"/>
                  <a:pt x="1072731" y="152167"/>
                  <a:pt x="1126037" y="153667"/>
                </a:cubicBezTo>
                <a:cubicBezTo>
                  <a:pt x="1209216" y="155943"/>
                  <a:pt x="1296270" y="229827"/>
                  <a:pt x="1287991" y="333003"/>
                </a:cubicBezTo>
                <a:cubicBezTo>
                  <a:pt x="1282326" y="403497"/>
                  <a:pt x="1245868" y="456610"/>
                  <a:pt x="1196532" y="502993"/>
                </a:cubicBezTo>
                <a:cubicBezTo>
                  <a:pt x="1160219" y="537127"/>
                  <a:pt x="1118436" y="562449"/>
                  <a:pt x="1070649" y="577167"/>
                </a:cubicBezTo>
                <a:cubicBezTo>
                  <a:pt x="1062369" y="579733"/>
                  <a:pt x="1061934" y="582300"/>
                  <a:pt x="1065323" y="589804"/>
                </a:cubicBezTo>
                <a:cubicBezTo>
                  <a:pt x="1111561" y="692108"/>
                  <a:pt x="1157460" y="794558"/>
                  <a:pt x="1203407" y="897007"/>
                </a:cubicBezTo>
                <a:cubicBezTo>
                  <a:pt x="1204230" y="898847"/>
                  <a:pt x="1205005" y="900881"/>
                  <a:pt x="1206699" y="904899"/>
                </a:cubicBezTo>
                <a:cubicBezTo>
                  <a:pt x="1163947" y="904899"/>
                  <a:pt x="1123084" y="904754"/>
                  <a:pt x="1082220" y="905045"/>
                </a:cubicBezTo>
                <a:cubicBezTo>
                  <a:pt x="1076071" y="905093"/>
                  <a:pt x="1073602" y="901994"/>
                  <a:pt x="1071424" y="897298"/>
                </a:cubicBezTo>
                <a:cubicBezTo>
                  <a:pt x="1032641" y="812134"/>
                  <a:pt x="993763" y="727065"/>
                  <a:pt x="955078" y="641852"/>
                </a:cubicBezTo>
                <a:cubicBezTo>
                  <a:pt x="924334" y="574117"/>
                  <a:pt x="959387" y="523134"/>
                  <a:pt x="1008917" y="495247"/>
                </a:cubicBezTo>
                <a:cubicBezTo>
                  <a:pt x="1041259" y="477042"/>
                  <a:pt x="1075102" y="461548"/>
                  <a:pt x="1107445" y="443295"/>
                </a:cubicBezTo>
                <a:cubicBezTo>
                  <a:pt x="1146179" y="421411"/>
                  <a:pt x="1173049" y="390909"/>
                  <a:pt x="1172372" y="343025"/>
                </a:cubicBezTo>
                <a:cubicBezTo>
                  <a:pt x="1171790" y="302548"/>
                  <a:pt x="1139594" y="267446"/>
                  <a:pt x="1099167" y="266043"/>
                </a:cubicBezTo>
                <a:cubicBezTo>
                  <a:pt x="1062321" y="264735"/>
                  <a:pt x="1025379" y="265801"/>
                  <a:pt x="988534" y="265510"/>
                </a:cubicBezTo>
                <a:cubicBezTo>
                  <a:pt x="982143" y="265461"/>
                  <a:pt x="980836" y="267834"/>
                  <a:pt x="979819" y="273789"/>
                </a:cubicBezTo>
                <a:cubicBezTo>
                  <a:pt x="968683" y="338280"/>
                  <a:pt x="957015" y="402674"/>
                  <a:pt x="945540" y="467116"/>
                </a:cubicBezTo>
                <a:cubicBezTo>
                  <a:pt x="931790" y="544583"/>
                  <a:pt x="918137" y="622097"/>
                  <a:pt x="904483" y="699613"/>
                </a:cubicBezTo>
                <a:cubicBezTo>
                  <a:pt x="893250" y="763184"/>
                  <a:pt x="881727" y="826754"/>
                  <a:pt x="871124" y="890422"/>
                </a:cubicBezTo>
                <a:cubicBezTo>
                  <a:pt x="869235" y="901800"/>
                  <a:pt x="865459" y="905625"/>
                  <a:pt x="853597" y="905238"/>
                </a:cubicBezTo>
                <a:cubicBezTo>
                  <a:pt x="824305" y="904270"/>
                  <a:pt x="794916" y="904609"/>
                  <a:pt x="765624" y="905093"/>
                </a:cubicBezTo>
                <a:cubicBezTo>
                  <a:pt x="756619" y="905238"/>
                  <a:pt x="755554" y="902430"/>
                  <a:pt x="757006" y="894296"/>
                </a:cubicBezTo>
                <a:cubicBezTo>
                  <a:pt x="774727" y="794607"/>
                  <a:pt x="791963" y="694771"/>
                  <a:pt x="809634" y="595082"/>
                </a:cubicBezTo>
                <a:cubicBezTo>
                  <a:pt x="827839" y="492341"/>
                  <a:pt x="846335" y="389650"/>
                  <a:pt x="864733" y="286910"/>
                </a:cubicBezTo>
                <a:cubicBezTo>
                  <a:pt x="868412" y="266478"/>
                  <a:pt x="872479" y="246046"/>
                  <a:pt x="875675" y="225566"/>
                </a:cubicBezTo>
                <a:cubicBezTo>
                  <a:pt x="881146" y="190416"/>
                  <a:pt x="925109" y="151780"/>
                  <a:pt x="966069" y="152845"/>
                </a:cubicBezTo>
                <a:close/>
                <a:moveTo>
                  <a:pt x="1615911" y="151935"/>
                </a:moveTo>
                <a:cubicBezTo>
                  <a:pt x="1682948" y="151313"/>
                  <a:pt x="1741666" y="188697"/>
                  <a:pt x="1773802" y="258489"/>
                </a:cubicBezTo>
                <a:cubicBezTo>
                  <a:pt x="1786633" y="286328"/>
                  <a:pt x="1789974" y="316250"/>
                  <a:pt x="1788084" y="346753"/>
                </a:cubicBezTo>
                <a:cubicBezTo>
                  <a:pt x="1787552" y="355031"/>
                  <a:pt x="1785518" y="360018"/>
                  <a:pt x="1774771" y="359729"/>
                </a:cubicBezTo>
                <a:cubicBezTo>
                  <a:pt x="1744558" y="358808"/>
                  <a:pt x="1714347" y="359196"/>
                  <a:pt x="1684135" y="359534"/>
                </a:cubicBezTo>
                <a:cubicBezTo>
                  <a:pt x="1676678" y="359632"/>
                  <a:pt x="1673531" y="358614"/>
                  <a:pt x="1673289" y="349706"/>
                </a:cubicBezTo>
                <a:cubicBezTo>
                  <a:pt x="1671208" y="280809"/>
                  <a:pt x="1610928" y="245320"/>
                  <a:pt x="1549973" y="277371"/>
                </a:cubicBezTo>
                <a:cubicBezTo>
                  <a:pt x="1509447" y="298723"/>
                  <a:pt x="1488871" y="333341"/>
                  <a:pt x="1481609" y="378659"/>
                </a:cubicBezTo>
                <a:cubicBezTo>
                  <a:pt x="1467470" y="466826"/>
                  <a:pt x="1450864" y="554653"/>
                  <a:pt x="1435323" y="642578"/>
                </a:cubicBezTo>
                <a:cubicBezTo>
                  <a:pt x="1431933" y="661751"/>
                  <a:pt x="1428447" y="680875"/>
                  <a:pt x="1425542" y="700096"/>
                </a:cubicBezTo>
                <a:cubicBezTo>
                  <a:pt x="1416488" y="759455"/>
                  <a:pt x="1473571" y="813295"/>
                  <a:pt x="1542371" y="782841"/>
                </a:cubicBezTo>
                <a:cubicBezTo>
                  <a:pt x="1581443" y="765556"/>
                  <a:pt x="1606862" y="735392"/>
                  <a:pt x="1614464" y="692156"/>
                </a:cubicBezTo>
                <a:cubicBezTo>
                  <a:pt x="1620660" y="656909"/>
                  <a:pt x="1626616" y="621613"/>
                  <a:pt x="1632861" y="585301"/>
                </a:cubicBezTo>
                <a:cubicBezTo>
                  <a:pt x="1605023" y="585301"/>
                  <a:pt x="1577522" y="585010"/>
                  <a:pt x="1550021" y="585494"/>
                </a:cubicBezTo>
                <a:cubicBezTo>
                  <a:pt x="1541936" y="585640"/>
                  <a:pt x="1538837" y="584091"/>
                  <a:pt x="1540531" y="575326"/>
                </a:cubicBezTo>
                <a:cubicBezTo>
                  <a:pt x="1546390" y="544922"/>
                  <a:pt x="1552151" y="514516"/>
                  <a:pt x="1557090" y="483916"/>
                </a:cubicBezTo>
                <a:cubicBezTo>
                  <a:pt x="1558736" y="473701"/>
                  <a:pt x="1563529" y="471861"/>
                  <a:pt x="1572825" y="472006"/>
                </a:cubicBezTo>
                <a:cubicBezTo>
                  <a:pt x="1607927" y="472539"/>
                  <a:pt x="1643175" y="474185"/>
                  <a:pt x="1678131" y="471715"/>
                </a:cubicBezTo>
                <a:cubicBezTo>
                  <a:pt x="1725144" y="468423"/>
                  <a:pt x="1764118" y="502121"/>
                  <a:pt x="1751095" y="561383"/>
                </a:cubicBezTo>
                <a:cubicBezTo>
                  <a:pt x="1736086" y="629553"/>
                  <a:pt x="1725966" y="698789"/>
                  <a:pt x="1713862" y="767590"/>
                </a:cubicBezTo>
                <a:cubicBezTo>
                  <a:pt x="1706503" y="809421"/>
                  <a:pt x="1699240" y="851253"/>
                  <a:pt x="1692075" y="893086"/>
                </a:cubicBezTo>
                <a:cubicBezTo>
                  <a:pt x="1690622" y="901606"/>
                  <a:pt x="1687621" y="905431"/>
                  <a:pt x="1677598" y="905140"/>
                </a:cubicBezTo>
                <a:cubicBezTo>
                  <a:pt x="1648742" y="904172"/>
                  <a:pt x="1619837" y="904172"/>
                  <a:pt x="1590933" y="905092"/>
                </a:cubicBezTo>
                <a:cubicBezTo>
                  <a:pt x="1578297" y="905480"/>
                  <a:pt x="1574762" y="902042"/>
                  <a:pt x="1579506" y="890325"/>
                </a:cubicBezTo>
                <a:cubicBezTo>
                  <a:pt x="1580330" y="888050"/>
                  <a:pt x="1579942" y="885241"/>
                  <a:pt x="1580282" y="881707"/>
                </a:cubicBezTo>
                <a:cubicBezTo>
                  <a:pt x="1553120" y="893811"/>
                  <a:pt x="1525764" y="901220"/>
                  <a:pt x="1496908" y="904075"/>
                </a:cubicBezTo>
                <a:cubicBezTo>
                  <a:pt x="1403561" y="913275"/>
                  <a:pt x="1315249" y="837261"/>
                  <a:pt x="1310504" y="743768"/>
                </a:cubicBezTo>
                <a:cubicBezTo>
                  <a:pt x="1308422" y="703292"/>
                  <a:pt x="1318832" y="664655"/>
                  <a:pt x="1325465" y="625486"/>
                </a:cubicBezTo>
                <a:cubicBezTo>
                  <a:pt x="1338780" y="547004"/>
                  <a:pt x="1355193" y="469004"/>
                  <a:pt x="1366474" y="390231"/>
                </a:cubicBezTo>
                <a:cubicBezTo>
                  <a:pt x="1382451" y="278824"/>
                  <a:pt x="1444279" y="204069"/>
                  <a:pt x="1546776" y="165433"/>
                </a:cubicBezTo>
                <a:cubicBezTo>
                  <a:pt x="1570294" y="156572"/>
                  <a:pt x="1593565" y="152142"/>
                  <a:pt x="1615911" y="151935"/>
                </a:cubicBezTo>
                <a:close/>
                <a:moveTo>
                  <a:pt x="3391745" y="62"/>
                </a:moveTo>
                <a:cubicBezTo>
                  <a:pt x="3432379" y="-403"/>
                  <a:pt x="3472995" y="1718"/>
                  <a:pt x="3513549" y="6976"/>
                </a:cubicBezTo>
                <a:cubicBezTo>
                  <a:pt x="3802756" y="44529"/>
                  <a:pt x="4032088" y="236160"/>
                  <a:pt x="4119793" y="514206"/>
                </a:cubicBezTo>
                <a:cubicBezTo>
                  <a:pt x="4151443" y="614561"/>
                  <a:pt x="4159628" y="718091"/>
                  <a:pt x="4154468" y="823058"/>
                </a:cubicBezTo>
                <a:cubicBezTo>
                  <a:pt x="4147623" y="962156"/>
                  <a:pt x="4119446" y="1096789"/>
                  <a:pt x="4072866" y="1227751"/>
                </a:cubicBezTo>
                <a:cubicBezTo>
                  <a:pt x="4002176" y="1426476"/>
                  <a:pt x="3892694" y="1602432"/>
                  <a:pt x="3756820" y="1762612"/>
                </a:cubicBezTo>
                <a:cubicBezTo>
                  <a:pt x="3631266" y="1910589"/>
                  <a:pt x="3490431" y="2041799"/>
                  <a:pt x="3328019" y="2148901"/>
                </a:cubicBezTo>
                <a:cubicBezTo>
                  <a:pt x="3158661" y="2260565"/>
                  <a:pt x="2975116" y="2337505"/>
                  <a:pt x="2775399" y="2374711"/>
                </a:cubicBezTo>
                <a:cubicBezTo>
                  <a:pt x="2699203" y="2388898"/>
                  <a:pt x="2622263" y="2397034"/>
                  <a:pt x="2544628" y="2394603"/>
                </a:cubicBezTo>
                <a:cubicBezTo>
                  <a:pt x="2289202" y="2386567"/>
                  <a:pt x="2085616" y="2280656"/>
                  <a:pt x="1939127" y="2069927"/>
                </a:cubicBezTo>
                <a:cubicBezTo>
                  <a:pt x="1877664" y="1981527"/>
                  <a:pt x="1842195" y="1882214"/>
                  <a:pt x="1825279" y="1776254"/>
                </a:cubicBezTo>
                <a:cubicBezTo>
                  <a:pt x="1804891" y="1648467"/>
                  <a:pt x="1812481" y="1521424"/>
                  <a:pt x="1835399" y="1394728"/>
                </a:cubicBezTo>
                <a:cubicBezTo>
                  <a:pt x="1865510" y="1228098"/>
                  <a:pt x="1924741" y="1072184"/>
                  <a:pt x="2007138" y="924703"/>
                </a:cubicBezTo>
                <a:cubicBezTo>
                  <a:pt x="2008477" y="922322"/>
                  <a:pt x="2009767" y="919941"/>
                  <a:pt x="2011255" y="917659"/>
                </a:cubicBezTo>
                <a:cubicBezTo>
                  <a:pt x="2011602" y="917113"/>
                  <a:pt x="2012495" y="916964"/>
                  <a:pt x="2015720" y="915228"/>
                </a:cubicBezTo>
                <a:cubicBezTo>
                  <a:pt x="2009966" y="926886"/>
                  <a:pt x="2005253" y="936360"/>
                  <a:pt x="2000590" y="945885"/>
                </a:cubicBezTo>
                <a:cubicBezTo>
                  <a:pt x="1938482" y="1073474"/>
                  <a:pt x="1896812" y="1207412"/>
                  <a:pt x="1878061" y="1348147"/>
                </a:cubicBezTo>
                <a:cubicBezTo>
                  <a:pt x="1861691" y="1470974"/>
                  <a:pt x="1859706" y="1593998"/>
                  <a:pt x="1896912" y="1713353"/>
                </a:cubicBezTo>
                <a:cubicBezTo>
                  <a:pt x="1974447" y="1961932"/>
                  <a:pt x="2141622" y="2116309"/>
                  <a:pt x="2396056" y="2173208"/>
                </a:cubicBezTo>
                <a:cubicBezTo>
                  <a:pt x="2503652" y="2197267"/>
                  <a:pt x="2612291" y="2191215"/>
                  <a:pt x="2720186" y="2172216"/>
                </a:cubicBezTo>
                <a:cubicBezTo>
                  <a:pt x="2993024" y="2124147"/>
                  <a:pt x="3225333" y="1995962"/>
                  <a:pt x="3428870" y="1811773"/>
                </a:cubicBezTo>
                <a:cubicBezTo>
                  <a:pt x="3565685" y="1687954"/>
                  <a:pt x="3684642" y="1549055"/>
                  <a:pt x="3779590" y="1390313"/>
                </a:cubicBezTo>
                <a:cubicBezTo>
                  <a:pt x="3867046" y="1244171"/>
                  <a:pt x="3927269" y="1087761"/>
                  <a:pt x="3955992" y="919693"/>
                </a:cubicBezTo>
                <a:cubicBezTo>
                  <a:pt x="3972412" y="823753"/>
                  <a:pt x="3977868" y="727218"/>
                  <a:pt x="3967550" y="630038"/>
                </a:cubicBezTo>
                <a:cubicBezTo>
                  <a:pt x="3934462" y="318408"/>
                  <a:pt x="3705725" y="102271"/>
                  <a:pt x="3445935" y="50879"/>
                </a:cubicBezTo>
                <a:cubicBezTo>
                  <a:pt x="3350292" y="31978"/>
                  <a:pt x="3254303" y="32673"/>
                  <a:pt x="3158016" y="46513"/>
                </a:cubicBezTo>
                <a:cubicBezTo>
                  <a:pt x="3061382" y="60403"/>
                  <a:pt x="2967675" y="84859"/>
                  <a:pt x="2876795" y="120427"/>
                </a:cubicBezTo>
                <a:cubicBezTo>
                  <a:pt x="2871834" y="122362"/>
                  <a:pt x="2866527" y="123552"/>
                  <a:pt x="2861368" y="125041"/>
                </a:cubicBezTo>
                <a:cubicBezTo>
                  <a:pt x="2991932" y="66257"/>
                  <a:pt x="3127707" y="26472"/>
                  <a:pt x="3269830" y="8663"/>
                </a:cubicBezTo>
                <a:cubicBezTo>
                  <a:pt x="3310458" y="3578"/>
                  <a:pt x="3351111" y="527"/>
                  <a:pt x="3391745" y="62"/>
                </a:cubicBezTo>
                <a:close/>
              </a:path>
            </a:pathLst>
          </a:custGeom>
          <a:solidFill>
            <a:schemeClr val="accent1"/>
          </a:solidFill>
          <a:ln w="79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78DBF-6C6B-4F30-96A5-EA9B90B5B1A7}"/>
              </a:ext>
            </a:extLst>
          </p:cNvPr>
          <p:cNvGrpSpPr/>
          <p:nvPr/>
        </p:nvGrpSpPr>
        <p:grpSpPr>
          <a:xfrm>
            <a:off x="1102603" y="2424618"/>
            <a:ext cx="5265908" cy="289326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28B08B-31B4-4584-B78E-04486ACA3D4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16798C-C1E9-4BD7-B44B-BBCE2332282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7E2426-B73A-4C44-8529-9DEC5FCD7D9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EB4CB7-B157-47FA-9EB8-0F7643FA336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5FD1E-B99B-4549-B20A-28C15401378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88ECBF-7E8D-4DFD-B2EC-50A602108A2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AAE17CD-C129-4488-AF39-99FC3E2A47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E486DB7-151A-49F1-AD35-DC2740D3819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E35D80-86EC-4C53-A99B-F5499239685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E07335-A89D-4920-8DEE-4432DC2B24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179097-455D-40C0-9260-625B315647E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46F199-A738-41E5-BDA8-F135D0C40C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F81E4F-02B0-4B6F-A73D-BEF3DCEAAD29}"/>
              </a:ext>
            </a:extLst>
          </p:cNvPr>
          <p:cNvGrpSpPr/>
          <p:nvPr/>
        </p:nvGrpSpPr>
        <p:grpSpPr>
          <a:xfrm>
            <a:off x="8347021" y="2248735"/>
            <a:ext cx="1795164" cy="3155804"/>
            <a:chOff x="5852497" y="2173842"/>
            <a:chExt cx="2304012" cy="4050333"/>
          </a:xfrm>
        </p:grpSpPr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89ACE4E0-D99B-4E39-9BDF-F4249B854535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E6231AD0-BEAA-4E27-84C7-CA47CF13793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5CC2D1A6-3711-4266-9F18-130D546ED1D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3" name="Group 23">
                <a:extLst>
                  <a:ext uri="{FF2B5EF4-FFF2-40B4-BE49-F238E27FC236}">
                    <a16:creationId xmlns:a16="http://schemas.microsoft.com/office/drawing/2014/main" id="{8161EB43-6F78-4B90-A060-B8779AD81EA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4" name="Oval 24">
                  <a:extLst>
                    <a:ext uri="{FF2B5EF4-FFF2-40B4-BE49-F238E27FC236}">
                      <a16:creationId xmlns:a16="http://schemas.microsoft.com/office/drawing/2014/main" id="{0238139C-DE41-488E-BE06-FB534F8DADA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9A4632AF-2185-4594-89AF-1A0779E33B8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636074-27C8-4005-A695-44EEC4ACAAE1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FD99D5-DED0-4429-962A-06D3886BB376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14F44AC-7893-4F9B-8564-99BA0A8798D9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780598"/>
            <a:ext cx="96573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HR Score Card </a:t>
            </a:r>
            <a:r>
              <a:rPr lang="en-US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Framefork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DE278-352E-B82A-D917-373BD7D84331}"/>
              </a:ext>
            </a:extLst>
          </p:cNvPr>
          <p:cNvSpPr txBox="1"/>
          <p:nvPr/>
        </p:nvSpPr>
        <p:spPr>
          <a:xfrm>
            <a:off x="2662988" y="3573379"/>
            <a:ext cx="686602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Perspektif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untuk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pengukuran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kinerja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: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Perspektif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keuangan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(</a:t>
            </a:r>
            <a:r>
              <a:rPr lang="en-US" altLang="ko-KR" sz="24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financial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Perspektif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pelanggan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(</a:t>
            </a:r>
            <a:r>
              <a:rPr lang="en-US" altLang="ko-KR" sz="24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customer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Perspektif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proses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bisnis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internal (</a:t>
            </a:r>
            <a:r>
              <a:rPr lang="en-US" altLang="ko-KR" sz="24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internal business process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Perspektif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pembelajaran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dan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pertumbuhan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(</a:t>
            </a:r>
            <a:r>
              <a:rPr lang="en-US" altLang="ko-KR" sz="24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learning &amp; growth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084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267326" y="442408"/>
            <a:ext cx="96573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BAGAN STRUKTUR PT. BANK BRI SYARIAH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1E695A0-949E-22B4-C017-408069895E89}"/>
              </a:ext>
            </a:extLst>
          </p:cNvPr>
          <p:cNvSpPr/>
          <p:nvPr/>
        </p:nvSpPr>
        <p:spPr>
          <a:xfrm>
            <a:off x="4956015" y="1489912"/>
            <a:ext cx="1857375" cy="705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400" dirty="0">
              <a:solidFill>
                <a:schemeClr val="tx1"/>
              </a:solidFill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  CABANG</a:t>
            </a:r>
            <a:endParaRPr lang="id-ID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05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05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55CC7F4-71BD-06CF-DCB0-787B420C4D72}"/>
              </a:ext>
            </a:extLst>
          </p:cNvPr>
          <p:cNvSpPr/>
          <p:nvPr/>
        </p:nvSpPr>
        <p:spPr>
          <a:xfrm>
            <a:off x="4956015" y="2692079"/>
            <a:ext cx="1866900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 OPER</a:t>
            </a:r>
            <a:r>
              <a:rPr lang="id-ID" sz="1600" dirty="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SIONAL</a:t>
            </a:r>
            <a:endParaRPr lang="id-ID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B4CAF47-ABDB-7399-9A25-ECA7508EBB00}"/>
              </a:ext>
            </a:extLst>
          </p:cNvPr>
          <p:cNvSpPr/>
          <p:nvPr/>
        </p:nvSpPr>
        <p:spPr>
          <a:xfrm>
            <a:off x="4965540" y="3805952"/>
            <a:ext cx="1866900" cy="7004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 (SPV)</a:t>
            </a:r>
            <a:endParaRPr lang="id-ID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FA2FC2BA-4D18-E451-DAC1-E18DA6855144}"/>
              </a:ext>
            </a:extLst>
          </p:cNvPr>
          <p:cNvSpPr/>
          <p:nvPr/>
        </p:nvSpPr>
        <p:spPr>
          <a:xfrm>
            <a:off x="2760820" y="5622568"/>
            <a:ext cx="1771650" cy="635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TELLER</a:t>
            </a:r>
            <a:endParaRPr lang="id-ID" sz="11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3591E84-FD37-2B6F-4220-68039D3B9D3C}"/>
              </a:ext>
            </a:extLst>
          </p:cNvPr>
          <p:cNvSpPr/>
          <p:nvPr/>
        </p:nvSpPr>
        <p:spPr>
          <a:xfrm>
            <a:off x="5034754" y="5592881"/>
            <a:ext cx="1914525" cy="695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CUSTOMER SERVICE</a:t>
            </a:r>
            <a:endParaRPr lang="id-ID" sz="11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5AEE3B0-B0AD-655D-A015-D5B2DE5619E0}"/>
              </a:ext>
            </a:extLst>
          </p:cNvPr>
          <p:cNvSpPr/>
          <p:nvPr/>
        </p:nvSpPr>
        <p:spPr>
          <a:xfrm>
            <a:off x="7508553" y="5607764"/>
            <a:ext cx="1666875" cy="677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 OFFICE</a:t>
            </a:r>
            <a:endParaRPr lang="id-ID" sz="11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8D6AA-789A-27EB-7200-3472C1655F1A}"/>
              </a:ext>
            </a:extLst>
          </p:cNvPr>
          <p:cNvCxnSpPr/>
          <p:nvPr/>
        </p:nvCxnSpPr>
        <p:spPr>
          <a:xfrm>
            <a:off x="5875177" y="2229885"/>
            <a:ext cx="9525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6CE472-6B9E-D2EF-9A10-66EF18D57D89}"/>
              </a:ext>
            </a:extLst>
          </p:cNvPr>
          <p:cNvCxnSpPr/>
          <p:nvPr/>
        </p:nvCxnSpPr>
        <p:spPr>
          <a:xfrm>
            <a:off x="5889465" y="3361820"/>
            <a:ext cx="9525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8D242-55CD-D2AC-B295-CBBBED1B57B9}"/>
              </a:ext>
            </a:extLst>
          </p:cNvPr>
          <p:cNvCxnSpPr/>
          <p:nvPr/>
        </p:nvCxnSpPr>
        <p:spPr>
          <a:xfrm flipV="1">
            <a:off x="3646645" y="5054541"/>
            <a:ext cx="4690745" cy="198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E97295-A320-A154-233B-63766E6434AC}"/>
              </a:ext>
            </a:extLst>
          </p:cNvPr>
          <p:cNvCxnSpPr/>
          <p:nvPr/>
        </p:nvCxnSpPr>
        <p:spPr>
          <a:xfrm>
            <a:off x="3641882" y="5078650"/>
            <a:ext cx="9525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FAA732-E945-D278-9CD5-6AE39EFCF4B9}"/>
              </a:ext>
            </a:extLst>
          </p:cNvPr>
          <p:cNvCxnSpPr/>
          <p:nvPr/>
        </p:nvCxnSpPr>
        <p:spPr>
          <a:xfrm>
            <a:off x="8337390" y="5078650"/>
            <a:ext cx="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21">
            <a:extLst>
              <a:ext uri="{FF2B5EF4-FFF2-40B4-BE49-F238E27FC236}">
                <a16:creationId xmlns:a16="http://schemas.microsoft.com/office/drawing/2014/main" id="{84655C71-41B4-59B6-C874-AF71793A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BB313D-EDAA-5475-4323-461232FE8FE7}"/>
              </a:ext>
            </a:extLst>
          </p:cNvPr>
          <p:cNvCxnSpPr/>
          <p:nvPr/>
        </p:nvCxnSpPr>
        <p:spPr>
          <a:xfrm>
            <a:off x="5875177" y="4529322"/>
            <a:ext cx="23813" cy="886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2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EB199-D426-B71E-1257-9630C1F4FE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D2C9B-3BEA-8785-A540-DE89AFDAF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4" y="133826"/>
            <a:ext cx="10833531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51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4602</Words>
  <Application>Microsoft Office PowerPoint</Application>
  <PresentationFormat>Widescreen</PresentationFormat>
  <Paragraphs>636</Paragraphs>
  <Slides>64</Slides>
  <Notes>0</Notes>
  <HiddenSlides>44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Cooper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Candra</dc:creator>
  <cp:lastModifiedBy>Cahyo Sukowidodo</cp:lastModifiedBy>
  <cp:revision>73</cp:revision>
  <dcterms:created xsi:type="dcterms:W3CDTF">2020-01-20T05:08:25Z</dcterms:created>
  <dcterms:modified xsi:type="dcterms:W3CDTF">2022-06-14T03:50:48Z</dcterms:modified>
</cp:coreProperties>
</file>