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80" r:id="rId3"/>
    <p:sldId id="293" r:id="rId4"/>
    <p:sldId id="294" r:id="rId5"/>
    <p:sldId id="295" r:id="rId6"/>
    <p:sldId id="282" r:id="rId7"/>
    <p:sldId id="283" r:id="rId8"/>
    <p:sldId id="284" r:id="rId9"/>
    <p:sldId id="285" r:id="rId10"/>
    <p:sldId id="286" r:id="rId11"/>
    <p:sldId id="287" r:id="rId12"/>
    <p:sldId id="288" r:id="rId13"/>
    <p:sldId id="289" r:id="rId14"/>
    <p:sldId id="290" r:id="rId15"/>
    <p:sldId id="291" r:id="rId16"/>
    <p:sldId id="292" r:id="rId17"/>
    <p:sldId id="274" r:id="rId1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9" d="100"/>
          <a:sy n="39" d="100"/>
        </p:scale>
        <p:origin x="103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04DD33-E998-422F-B7B0-1FED3935170D}" type="doc">
      <dgm:prSet loTypeId="urn:microsoft.com/office/officeart/2005/8/layout/cycle6" loCatId="relationship" qsTypeId="urn:microsoft.com/office/officeart/2005/8/quickstyle/3d6" qsCatId="3D" csTypeId="urn:microsoft.com/office/officeart/2005/8/colors/colorful1" csCatId="colorful" phldr="1"/>
      <dgm:spPr/>
      <dgm:t>
        <a:bodyPr/>
        <a:lstStyle/>
        <a:p>
          <a:endParaRPr lang="id-ID"/>
        </a:p>
      </dgm:t>
    </dgm:pt>
    <dgm:pt modelId="{10D09C08-0A1E-4B15-A5DA-A806328579AA}">
      <dgm:prSet custT="1"/>
      <dgm:spPr/>
      <dgm:t>
        <a:bodyPr/>
        <a:lstStyle/>
        <a:p>
          <a:pPr rtl="0"/>
          <a:r>
            <a:rPr lang="id-ID" sz="4500" b="1" dirty="0"/>
            <a:t>BAGIAN </a:t>
          </a:r>
          <a:r>
            <a:rPr lang="en-US" sz="4500" b="1" dirty="0"/>
            <a:t>1</a:t>
          </a:r>
          <a:endParaRPr lang="id-ID" sz="4500" dirty="0"/>
        </a:p>
      </dgm:t>
    </dgm:pt>
    <dgm:pt modelId="{498BE945-C0EA-490C-BD1E-9DAD0AA80F0B}" type="parTrans" cxnId="{6D3C2024-6EDA-4C20-ABAD-5C5A46D67A11}">
      <dgm:prSet/>
      <dgm:spPr/>
      <dgm:t>
        <a:bodyPr/>
        <a:lstStyle/>
        <a:p>
          <a:endParaRPr lang="id-ID"/>
        </a:p>
      </dgm:t>
    </dgm:pt>
    <dgm:pt modelId="{5BBDB7D2-1FC7-4FD9-BAAF-C113E0668BDA}" type="sibTrans" cxnId="{6D3C2024-6EDA-4C20-ABAD-5C5A46D67A11}">
      <dgm:prSet/>
      <dgm:spPr/>
      <dgm:t>
        <a:bodyPr/>
        <a:lstStyle/>
        <a:p>
          <a:endParaRPr lang="id-ID"/>
        </a:p>
      </dgm:t>
    </dgm:pt>
    <dgm:pt modelId="{93CC27F6-F30A-42FC-B5D8-9F0A90C4FBC3}">
      <dgm:prSet custT="1"/>
      <dgm:spPr/>
      <dgm:t>
        <a:bodyPr/>
        <a:lstStyle/>
        <a:p>
          <a:pPr rtl="0"/>
          <a:r>
            <a:rPr lang="en-US" sz="3600" b="1" dirty="0" err="1"/>
            <a:t>Konsep</a:t>
          </a:r>
          <a:r>
            <a:rPr lang="en-US" sz="3600" b="1" dirty="0"/>
            <a:t> </a:t>
          </a:r>
          <a:r>
            <a:rPr lang="en-US" sz="3600" b="1" dirty="0" err="1"/>
            <a:t>Masalah</a:t>
          </a:r>
          <a:r>
            <a:rPr lang="en-US" sz="3600" b="1" dirty="0"/>
            <a:t> dan </a:t>
          </a:r>
          <a:r>
            <a:rPr lang="id-ID" sz="3600" b="1" dirty="0"/>
            <a:t>Rumusan Masalah Penelitian</a:t>
          </a:r>
          <a:endParaRPr lang="id-ID" sz="3600" dirty="0"/>
        </a:p>
      </dgm:t>
    </dgm:pt>
    <dgm:pt modelId="{741D4BD6-9F82-4FA4-8126-780761C22EEA}" type="parTrans" cxnId="{D3F5F5B0-C065-4322-B30B-1C2452A4F298}">
      <dgm:prSet/>
      <dgm:spPr/>
      <dgm:t>
        <a:bodyPr/>
        <a:lstStyle/>
        <a:p>
          <a:endParaRPr lang="id-ID"/>
        </a:p>
      </dgm:t>
    </dgm:pt>
    <dgm:pt modelId="{FA978553-8033-49FB-B027-BC6147AC8DB9}" type="sibTrans" cxnId="{D3F5F5B0-C065-4322-B30B-1C2452A4F298}">
      <dgm:prSet/>
      <dgm:spPr/>
      <dgm:t>
        <a:bodyPr/>
        <a:lstStyle/>
        <a:p>
          <a:endParaRPr lang="id-ID"/>
        </a:p>
      </dgm:t>
    </dgm:pt>
    <dgm:pt modelId="{754D7847-1A9D-47BB-8A05-A69632324DD2}" type="pres">
      <dgm:prSet presAssocID="{0D04DD33-E998-422F-B7B0-1FED3935170D}" presName="cycle" presStyleCnt="0">
        <dgm:presLayoutVars>
          <dgm:dir/>
          <dgm:resizeHandles val="exact"/>
        </dgm:presLayoutVars>
      </dgm:prSet>
      <dgm:spPr/>
    </dgm:pt>
    <dgm:pt modelId="{D67FCF6E-72B8-45D1-9D69-BBCF8B84C2B4}" type="pres">
      <dgm:prSet presAssocID="{10D09C08-0A1E-4B15-A5DA-A806328579AA}" presName="node" presStyleLbl="node1" presStyleIdx="0" presStyleCnt="2">
        <dgm:presLayoutVars>
          <dgm:bulletEnabled val="1"/>
        </dgm:presLayoutVars>
      </dgm:prSet>
      <dgm:spPr/>
    </dgm:pt>
    <dgm:pt modelId="{CD1CF25D-DCA1-4BB1-82FA-E522D2B00F6D}" type="pres">
      <dgm:prSet presAssocID="{10D09C08-0A1E-4B15-A5DA-A806328579AA}" presName="spNode" presStyleCnt="0"/>
      <dgm:spPr/>
    </dgm:pt>
    <dgm:pt modelId="{03582753-3615-47E7-A950-EA36424DBCE0}" type="pres">
      <dgm:prSet presAssocID="{5BBDB7D2-1FC7-4FD9-BAAF-C113E0668BDA}" presName="sibTrans" presStyleLbl="sibTrans1D1" presStyleIdx="0" presStyleCnt="2"/>
      <dgm:spPr/>
    </dgm:pt>
    <dgm:pt modelId="{CD325011-34B3-4C79-A5A6-810F4EED7C07}" type="pres">
      <dgm:prSet presAssocID="{93CC27F6-F30A-42FC-B5D8-9F0A90C4FBC3}" presName="node" presStyleLbl="node1" presStyleIdx="1" presStyleCnt="2">
        <dgm:presLayoutVars>
          <dgm:bulletEnabled val="1"/>
        </dgm:presLayoutVars>
      </dgm:prSet>
      <dgm:spPr/>
    </dgm:pt>
    <dgm:pt modelId="{97A76129-07AA-46F5-AE24-67C28CEC6B52}" type="pres">
      <dgm:prSet presAssocID="{93CC27F6-F30A-42FC-B5D8-9F0A90C4FBC3}" presName="spNode" presStyleCnt="0"/>
      <dgm:spPr/>
    </dgm:pt>
    <dgm:pt modelId="{4EAA5702-2C9B-44F2-A3C2-8F76DCF3D767}" type="pres">
      <dgm:prSet presAssocID="{FA978553-8033-49FB-B027-BC6147AC8DB9}" presName="sibTrans" presStyleLbl="sibTrans1D1" presStyleIdx="1" presStyleCnt="2"/>
      <dgm:spPr/>
    </dgm:pt>
  </dgm:ptLst>
  <dgm:cxnLst>
    <dgm:cxn modelId="{6D3C2024-6EDA-4C20-ABAD-5C5A46D67A11}" srcId="{0D04DD33-E998-422F-B7B0-1FED3935170D}" destId="{10D09C08-0A1E-4B15-A5DA-A806328579AA}" srcOrd="0" destOrd="0" parTransId="{498BE945-C0EA-490C-BD1E-9DAD0AA80F0B}" sibTransId="{5BBDB7D2-1FC7-4FD9-BAAF-C113E0668BDA}"/>
    <dgm:cxn modelId="{FB4A458A-A16E-43EC-A94F-6175132BD8D9}" type="presOf" srcId="{FA978553-8033-49FB-B027-BC6147AC8DB9}" destId="{4EAA5702-2C9B-44F2-A3C2-8F76DCF3D767}" srcOrd="0" destOrd="0" presId="urn:microsoft.com/office/officeart/2005/8/layout/cycle6"/>
    <dgm:cxn modelId="{DB611699-3D44-4A50-9619-3B83F8125AF9}" type="presOf" srcId="{10D09C08-0A1E-4B15-A5DA-A806328579AA}" destId="{D67FCF6E-72B8-45D1-9D69-BBCF8B84C2B4}" srcOrd="0" destOrd="0" presId="urn:microsoft.com/office/officeart/2005/8/layout/cycle6"/>
    <dgm:cxn modelId="{A4C0DAA5-9C3D-4769-98A8-30FB7144F4C0}" type="presOf" srcId="{5BBDB7D2-1FC7-4FD9-BAAF-C113E0668BDA}" destId="{03582753-3615-47E7-A950-EA36424DBCE0}" srcOrd="0" destOrd="0" presId="urn:microsoft.com/office/officeart/2005/8/layout/cycle6"/>
    <dgm:cxn modelId="{D3F5F5B0-C065-4322-B30B-1C2452A4F298}" srcId="{0D04DD33-E998-422F-B7B0-1FED3935170D}" destId="{93CC27F6-F30A-42FC-B5D8-9F0A90C4FBC3}" srcOrd="1" destOrd="0" parTransId="{741D4BD6-9F82-4FA4-8126-780761C22EEA}" sibTransId="{FA978553-8033-49FB-B027-BC6147AC8DB9}"/>
    <dgm:cxn modelId="{10D263B1-C222-4B93-B1E2-C394AEDD42C2}" type="presOf" srcId="{0D04DD33-E998-422F-B7B0-1FED3935170D}" destId="{754D7847-1A9D-47BB-8A05-A69632324DD2}" srcOrd="0" destOrd="0" presId="urn:microsoft.com/office/officeart/2005/8/layout/cycle6"/>
    <dgm:cxn modelId="{A94FDFF4-E4AD-47AC-8308-CF3C4B132439}" type="presOf" srcId="{93CC27F6-F30A-42FC-B5D8-9F0A90C4FBC3}" destId="{CD325011-34B3-4C79-A5A6-810F4EED7C07}" srcOrd="0" destOrd="0" presId="urn:microsoft.com/office/officeart/2005/8/layout/cycle6"/>
    <dgm:cxn modelId="{0534DA26-3656-40DC-8725-FCB18AA035C9}" type="presParOf" srcId="{754D7847-1A9D-47BB-8A05-A69632324DD2}" destId="{D67FCF6E-72B8-45D1-9D69-BBCF8B84C2B4}" srcOrd="0" destOrd="0" presId="urn:microsoft.com/office/officeart/2005/8/layout/cycle6"/>
    <dgm:cxn modelId="{976DE249-3282-4886-B7B3-2A58318C9C92}" type="presParOf" srcId="{754D7847-1A9D-47BB-8A05-A69632324DD2}" destId="{CD1CF25D-DCA1-4BB1-82FA-E522D2B00F6D}" srcOrd="1" destOrd="0" presId="urn:microsoft.com/office/officeart/2005/8/layout/cycle6"/>
    <dgm:cxn modelId="{32BA3E21-E94A-4889-BF08-C135E9079396}" type="presParOf" srcId="{754D7847-1A9D-47BB-8A05-A69632324DD2}" destId="{03582753-3615-47E7-A950-EA36424DBCE0}" srcOrd="2" destOrd="0" presId="urn:microsoft.com/office/officeart/2005/8/layout/cycle6"/>
    <dgm:cxn modelId="{B852373C-3BED-40A4-A659-F2CEA94B5E0A}" type="presParOf" srcId="{754D7847-1A9D-47BB-8A05-A69632324DD2}" destId="{CD325011-34B3-4C79-A5A6-810F4EED7C07}" srcOrd="3" destOrd="0" presId="urn:microsoft.com/office/officeart/2005/8/layout/cycle6"/>
    <dgm:cxn modelId="{420FAD0B-9C22-498D-8229-DC1EFB3BC6DE}" type="presParOf" srcId="{754D7847-1A9D-47BB-8A05-A69632324DD2}" destId="{97A76129-07AA-46F5-AE24-67C28CEC6B52}" srcOrd="4" destOrd="0" presId="urn:microsoft.com/office/officeart/2005/8/layout/cycle6"/>
    <dgm:cxn modelId="{2BD23E12-0670-4753-B0F9-C7DEABD41688}" type="presParOf" srcId="{754D7847-1A9D-47BB-8A05-A69632324DD2}" destId="{4EAA5702-2C9B-44F2-A3C2-8F76DCF3D767}"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65DF4F-3DB6-4893-91A2-4006EC4BC5DD}" type="doc">
      <dgm:prSet loTypeId="urn:microsoft.com/office/officeart/2005/8/layout/lProcess1" loCatId="process" qsTypeId="urn:microsoft.com/office/officeart/2005/8/quickstyle/simple1" qsCatId="simple" csTypeId="urn:microsoft.com/office/officeart/2005/8/colors/colorful1" csCatId="colorful"/>
      <dgm:spPr/>
      <dgm:t>
        <a:bodyPr/>
        <a:lstStyle/>
        <a:p>
          <a:endParaRPr lang="en-ID"/>
        </a:p>
      </dgm:t>
    </dgm:pt>
    <dgm:pt modelId="{84D5B7AF-E9CA-464D-B86C-88769F0DD81C}">
      <dgm:prSet/>
      <dgm:spPr/>
      <dgm:t>
        <a:bodyPr/>
        <a:lstStyle/>
        <a:p>
          <a:r>
            <a:rPr lang="en-US"/>
            <a:t>Manusia hidup dengan banyak masalah </a:t>
          </a:r>
          <a:endParaRPr lang="en-ID"/>
        </a:p>
      </dgm:t>
    </dgm:pt>
    <dgm:pt modelId="{23D12FEF-CEDE-422A-9D90-E9824E4BED90}" type="parTrans" cxnId="{2A21DCC2-AC87-492A-990D-2BC167F584E9}">
      <dgm:prSet/>
      <dgm:spPr/>
      <dgm:t>
        <a:bodyPr/>
        <a:lstStyle/>
        <a:p>
          <a:endParaRPr lang="en-ID"/>
        </a:p>
      </dgm:t>
    </dgm:pt>
    <dgm:pt modelId="{B082C932-861E-44B9-B5DB-CAD7BF65B5EA}" type="sibTrans" cxnId="{2A21DCC2-AC87-492A-990D-2BC167F584E9}">
      <dgm:prSet/>
      <dgm:spPr/>
      <dgm:t>
        <a:bodyPr/>
        <a:lstStyle/>
        <a:p>
          <a:endParaRPr lang="en-ID"/>
        </a:p>
      </dgm:t>
    </dgm:pt>
    <dgm:pt modelId="{470C43A9-0E23-4B07-92E7-0914A34F855B}">
      <dgm:prSet/>
      <dgm:spPr/>
      <dgm:t>
        <a:bodyPr/>
        <a:lstStyle/>
        <a:p>
          <a:r>
            <a:rPr lang="en-US"/>
            <a:t>Masalah beragam: Privat atau Publik </a:t>
          </a:r>
          <a:r>
            <a:rPr lang="en-US">
              <a:sym typeface="Wingdings" panose="05000000000000000000" pitchFamily="2" charset="2"/>
            </a:rPr>
            <a:t></a:t>
          </a:r>
          <a:r>
            <a:rPr lang="en-US"/>
            <a:t> Sosial, Politik, Ekonomi, Budaya dll </a:t>
          </a:r>
          <a:endParaRPr lang="en-ID"/>
        </a:p>
      </dgm:t>
    </dgm:pt>
    <dgm:pt modelId="{FC807416-1A7D-44B7-BB8F-E0B98ED1B6C9}" type="parTrans" cxnId="{8B3BAFD0-7452-4BB4-AAC5-C3E9756D86E3}">
      <dgm:prSet/>
      <dgm:spPr/>
      <dgm:t>
        <a:bodyPr/>
        <a:lstStyle/>
        <a:p>
          <a:endParaRPr lang="en-ID"/>
        </a:p>
      </dgm:t>
    </dgm:pt>
    <dgm:pt modelId="{A89596BC-7945-49DC-AF31-64B4F64AB11E}" type="sibTrans" cxnId="{8B3BAFD0-7452-4BB4-AAC5-C3E9756D86E3}">
      <dgm:prSet/>
      <dgm:spPr/>
      <dgm:t>
        <a:bodyPr/>
        <a:lstStyle/>
        <a:p>
          <a:endParaRPr lang="en-ID"/>
        </a:p>
      </dgm:t>
    </dgm:pt>
    <dgm:pt modelId="{3A219666-6CBB-4136-962E-BC9F40A780FD}">
      <dgm:prSet/>
      <dgm:spPr/>
      <dgm:t>
        <a:bodyPr/>
        <a:lstStyle/>
        <a:p>
          <a:r>
            <a:rPr lang="en-US"/>
            <a:t>Masalah bukan untuk dihindari, tapi dipecahkan, dicari solusinya </a:t>
          </a:r>
          <a:endParaRPr lang="en-ID"/>
        </a:p>
      </dgm:t>
    </dgm:pt>
    <dgm:pt modelId="{F576DA15-1720-4AC4-9D51-8A3F4BF02B49}" type="parTrans" cxnId="{D90EE19C-67E4-4DAF-996D-735272CF2496}">
      <dgm:prSet/>
      <dgm:spPr/>
      <dgm:t>
        <a:bodyPr/>
        <a:lstStyle/>
        <a:p>
          <a:endParaRPr lang="en-ID"/>
        </a:p>
      </dgm:t>
    </dgm:pt>
    <dgm:pt modelId="{ADE42B13-2CFB-4A42-9E6D-4B72B7E13655}" type="sibTrans" cxnId="{D90EE19C-67E4-4DAF-996D-735272CF2496}">
      <dgm:prSet/>
      <dgm:spPr/>
      <dgm:t>
        <a:bodyPr/>
        <a:lstStyle/>
        <a:p>
          <a:endParaRPr lang="en-ID"/>
        </a:p>
      </dgm:t>
    </dgm:pt>
    <dgm:pt modelId="{45746ED8-DEC3-417E-8853-630E9AB353D7}">
      <dgm:prSet/>
      <dgm:spPr/>
      <dgm:t>
        <a:bodyPr/>
        <a:lstStyle/>
        <a:p>
          <a:r>
            <a:rPr lang="en-US"/>
            <a:t>Untuk memecahkan masalah, mencari kebenaran, banyak sekali caranya: </a:t>
          </a:r>
          <a:endParaRPr lang="en-ID"/>
        </a:p>
      </dgm:t>
    </dgm:pt>
    <dgm:pt modelId="{B1347609-68CA-4274-9DE6-70B409D1DEBA}" type="parTrans" cxnId="{1C14CE74-B891-4278-8452-B9C09AC8CC1F}">
      <dgm:prSet/>
      <dgm:spPr/>
      <dgm:t>
        <a:bodyPr/>
        <a:lstStyle/>
        <a:p>
          <a:endParaRPr lang="en-ID"/>
        </a:p>
      </dgm:t>
    </dgm:pt>
    <dgm:pt modelId="{315FD815-0571-4C89-982D-01AC8E98ABB9}" type="sibTrans" cxnId="{1C14CE74-B891-4278-8452-B9C09AC8CC1F}">
      <dgm:prSet/>
      <dgm:spPr/>
      <dgm:t>
        <a:bodyPr/>
        <a:lstStyle/>
        <a:p>
          <a:endParaRPr lang="en-ID"/>
        </a:p>
      </dgm:t>
    </dgm:pt>
    <dgm:pt modelId="{D6D3BDDD-C3E8-4D79-A3E3-ED3A9D497F49}">
      <dgm:prSet/>
      <dgm:spPr/>
      <dgm:t>
        <a:bodyPr/>
        <a:lstStyle/>
        <a:p>
          <a:r>
            <a:rPr lang="id-ID"/>
            <a:t>Akal sehat (logika) </a:t>
          </a:r>
          <a:r>
            <a:rPr lang="id-ID">
              <a:sym typeface="Wingdings" panose="05000000000000000000" pitchFamily="2" charset="2"/>
            </a:rPr>
            <a:t></a:t>
          </a:r>
          <a:r>
            <a:rPr lang="id-ID"/>
            <a:t> Bisa menyesatkan/menemukan kebenaran.</a:t>
          </a:r>
          <a:endParaRPr lang="en-ID"/>
        </a:p>
      </dgm:t>
    </dgm:pt>
    <dgm:pt modelId="{8648143F-2BE1-424B-B5B0-AB98C1A3EB5C}" type="parTrans" cxnId="{0077C703-DB49-47CF-A91F-44DC487F9692}">
      <dgm:prSet/>
      <dgm:spPr/>
      <dgm:t>
        <a:bodyPr/>
        <a:lstStyle/>
        <a:p>
          <a:endParaRPr lang="en-ID"/>
        </a:p>
      </dgm:t>
    </dgm:pt>
    <dgm:pt modelId="{B8F3BAC5-17D1-48C7-B9B5-405EA62948B4}" type="sibTrans" cxnId="{0077C703-DB49-47CF-A91F-44DC487F9692}">
      <dgm:prSet/>
      <dgm:spPr/>
      <dgm:t>
        <a:bodyPr/>
        <a:lstStyle/>
        <a:p>
          <a:endParaRPr lang="en-ID"/>
        </a:p>
      </dgm:t>
    </dgm:pt>
    <dgm:pt modelId="{AC0B7459-AC45-4C03-8489-34CBAF0F50FE}">
      <dgm:prSet/>
      <dgm:spPr/>
      <dgm:t>
        <a:bodyPr/>
        <a:lstStyle/>
        <a:p>
          <a:r>
            <a:rPr lang="id-ID"/>
            <a:t>Intuitif </a:t>
          </a:r>
          <a:r>
            <a:rPr lang="id-ID">
              <a:sym typeface="Wingdings" panose="05000000000000000000" pitchFamily="2" charset="2"/>
            </a:rPr>
            <a:t></a:t>
          </a:r>
          <a:r>
            <a:rPr lang="id-ID"/>
            <a:t> Naluri/instink, susah dibuktikan secara empiris. </a:t>
          </a:r>
          <a:endParaRPr lang="en-ID"/>
        </a:p>
      </dgm:t>
    </dgm:pt>
    <dgm:pt modelId="{BA9D9AD1-A94D-41B5-91E4-D02BC360BCB6}" type="parTrans" cxnId="{9E4746F0-F0D4-48FC-9B85-BCE1773789BA}">
      <dgm:prSet/>
      <dgm:spPr/>
      <dgm:t>
        <a:bodyPr/>
        <a:lstStyle/>
        <a:p>
          <a:endParaRPr lang="en-ID"/>
        </a:p>
      </dgm:t>
    </dgm:pt>
    <dgm:pt modelId="{AFEF9B53-A12A-4DB2-AE02-778B8810CBEF}" type="sibTrans" cxnId="{9E4746F0-F0D4-48FC-9B85-BCE1773789BA}">
      <dgm:prSet/>
      <dgm:spPr/>
      <dgm:t>
        <a:bodyPr/>
        <a:lstStyle/>
        <a:p>
          <a:endParaRPr lang="en-ID"/>
        </a:p>
      </dgm:t>
    </dgm:pt>
    <dgm:pt modelId="{92E0236E-DC54-4E3F-A503-06B1C3974D43}">
      <dgm:prSet/>
      <dgm:spPr/>
      <dgm:t>
        <a:bodyPr/>
        <a:lstStyle/>
        <a:p>
          <a:r>
            <a:rPr lang="id-ID"/>
            <a:t>Trial and error </a:t>
          </a:r>
          <a:r>
            <a:rPr lang="id-ID">
              <a:sym typeface="Wingdings" panose="05000000000000000000" pitchFamily="2" charset="2"/>
            </a:rPr>
            <a:t></a:t>
          </a:r>
          <a:r>
            <a:rPr lang="id-ID"/>
            <a:t> Coba-coba, tanpa kesadaran, kebetulan. </a:t>
          </a:r>
          <a:endParaRPr lang="en-ID"/>
        </a:p>
      </dgm:t>
    </dgm:pt>
    <dgm:pt modelId="{1C6126B8-293A-4992-A1A9-CC5A756FDC2D}" type="parTrans" cxnId="{9896DD40-1164-49B3-8514-30AD8CCEC279}">
      <dgm:prSet/>
      <dgm:spPr/>
      <dgm:t>
        <a:bodyPr/>
        <a:lstStyle/>
        <a:p>
          <a:endParaRPr lang="en-ID"/>
        </a:p>
      </dgm:t>
    </dgm:pt>
    <dgm:pt modelId="{F7EF03DB-8E37-4B11-9BEC-C1DF0CDBF7D6}" type="sibTrans" cxnId="{9896DD40-1164-49B3-8514-30AD8CCEC279}">
      <dgm:prSet/>
      <dgm:spPr/>
      <dgm:t>
        <a:bodyPr/>
        <a:lstStyle/>
        <a:p>
          <a:endParaRPr lang="en-ID"/>
        </a:p>
      </dgm:t>
    </dgm:pt>
    <dgm:pt modelId="{483699FE-CB98-45D2-A8B3-2C0D27835840}">
      <dgm:prSet/>
      <dgm:spPr/>
      <dgm:t>
        <a:bodyPr/>
        <a:lstStyle/>
        <a:p>
          <a:r>
            <a:rPr lang="id-ID"/>
            <a:t>Otoritas/ahli </a:t>
          </a:r>
          <a:r>
            <a:rPr lang="id-ID">
              <a:sym typeface="Wingdings" panose="05000000000000000000" pitchFamily="2" charset="2"/>
            </a:rPr>
            <a:t></a:t>
          </a:r>
          <a:r>
            <a:rPr lang="id-ID"/>
            <a:t> Penguasa/ilmuwan, belum sepenuhnya benar. </a:t>
          </a:r>
          <a:endParaRPr lang="en-ID"/>
        </a:p>
      </dgm:t>
    </dgm:pt>
    <dgm:pt modelId="{C8579548-D379-414F-A70F-ED735A208A6A}" type="parTrans" cxnId="{AA1CEF17-C3FE-440F-8079-9AD8A1C77432}">
      <dgm:prSet/>
      <dgm:spPr/>
      <dgm:t>
        <a:bodyPr/>
        <a:lstStyle/>
        <a:p>
          <a:endParaRPr lang="en-ID"/>
        </a:p>
      </dgm:t>
    </dgm:pt>
    <dgm:pt modelId="{B6C0CEFF-25B2-495B-8435-AF7C9743D2A2}" type="sibTrans" cxnId="{AA1CEF17-C3FE-440F-8079-9AD8A1C77432}">
      <dgm:prSet/>
      <dgm:spPr/>
      <dgm:t>
        <a:bodyPr/>
        <a:lstStyle/>
        <a:p>
          <a:endParaRPr lang="en-ID"/>
        </a:p>
      </dgm:t>
    </dgm:pt>
    <dgm:pt modelId="{98BEDB1E-57ED-4EBA-A8E3-FE4E254761CC}">
      <dgm:prSet/>
      <dgm:spPr/>
      <dgm:t>
        <a:bodyPr/>
        <a:lstStyle/>
        <a:p>
          <a:r>
            <a:rPr lang="id-ID"/>
            <a:t>Prasangka </a:t>
          </a:r>
          <a:r>
            <a:rPr lang="id-ID">
              <a:sym typeface="Wingdings" panose="05000000000000000000" pitchFamily="2" charset="2"/>
            </a:rPr>
            <a:t></a:t>
          </a:r>
          <a:r>
            <a:rPr lang="id-ID"/>
            <a:t> Kebenaran orang dipengaruhi kepentingan orang. </a:t>
          </a:r>
          <a:endParaRPr lang="en-ID"/>
        </a:p>
      </dgm:t>
    </dgm:pt>
    <dgm:pt modelId="{F64A1632-B8BA-4F5F-AF2C-42EDF205B371}" type="parTrans" cxnId="{BEBC0F38-8029-4D82-8687-4D4281D12968}">
      <dgm:prSet/>
      <dgm:spPr/>
      <dgm:t>
        <a:bodyPr/>
        <a:lstStyle/>
        <a:p>
          <a:endParaRPr lang="en-ID"/>
        </a:p>
      </dgm:t>
    </dgm:pt>
    <dgm:pt modelId="{C4B6E5A7-76B5-4F6B-BCCD-0241BAB8293C}" type="sibTrans" cxnId="{BEBC0F38-8029-4D82-8687-4D4281D12968}">
      <dgm:prSet/>
      <dgm:spPr/>
      <dgm:t>
        <a:bodyPr/>
        <a:lstStyle/>
        <a:p>
          <a:endParaRPr lang="en-ID"/>
        </a:p>
      </dgm:t>
    </dgm:pt>
    <dgm:pt modelId="{2D1FBDB9-765B-4500-B970-D13B24F8C95C}">
      <dgm:prSet/>
      <dgm:spPr/>
      <dgm:t>
        <a:bodyPr/>
        <a:lstStyle/>
        <a:p>
          <a:r>
            <a:rPr lang="id-ID"/>
            <a:t>Wahyu </a:t>
          </a:r>
          <a:r>
            <a:rPr lang="id-ID">
              <a:sym typeface="Wingdings" panose="05000000000000000000" pitchFamily="2" charset="2"/>
            </a:rPr>
            <a:t></a:t>
          </a:r>
          <a:r>
            <a:rPr lang="id-ID"/>
            <a:t> Bersifat ilahy/imanen.</a:t>
          </a:r>
          <a:endParaRPr lang="en-ID"/>
        </a:p>
      </dgm:t>
    </dgm:pt>
    <dgm:pt modelId="{E6E843AD-2F2F-4C24-9ABC-13369C49B96A}" type="parTrans" cxnId="{98082A7C-F395-446C-8600-B34781AF6EFB}">
      <dgm:prSet/>
      <dgm:spPr/>
      <dgm:t>
        <a:bodyPr/>
        <a:lstStyle/>
        <a:p>
          <a:endParaRPr lang="en-ID"/>
        </a:p>
      </dgm:t>
    </dgm:pt>
    <dgm:pt modelId="{F219E0C9-CBA7-4D6B-A344-B7F74094699F}" type="sibTrans" cxnId="{98082A7C-F395-446C-8600-B34781AF6EFB}">
      <dgm:prSet/>
      <dgm:spPr/>
      <dgm:t>
        <a:bodyPr/>
        <a:lstStyle/>
        <a:p>
          <a:endParaRPr lang="en-ID"/>
        </a:p>
      </dgm:t>
    </dgm:pt>
    <dgm:pt modelId="{7DB1A584-D963-4330-B077-EFA29CE54AFA}">
      <dgm:prSet/>
      <dgm:spPr/>
      <dgm:t>
        <a:bodyPr/>
        <a:lstStyle/>
        <a:p>
          <a:r>
            <a:rPr lang="en-ID"/>
            <a:t>Tradisi </a:t>
          </a:r>
        </a:p>
      </dgm:t>
    </dgm:pt>
    <dgm:pt modelId="{DD2C9672-0C0A-43C6-816B-C515BEE74ED6}" type="parTrans" cxnId="{5E52919E-F94C-4BF0-BA4D-DB14D6BE9401}">
      <dgm:prSet/>
      <dgm:spPr/>
      <dgm:t>
        <a:bodyPr/>
        <a:lstStyle/>
        <a:p>
          <a:endParaRPr lang="en-ID"/>
        </a:p>
      </dgm:t>
    </dgm:pt>
    <dgm:pt modelId="{44C65FF3-6013-422F-B667-B93B2940F034}" type="sibTrans" cxnId="{5E52919E-F94C-4BF0-BA4D-DB14D6BE9401}">
      <dgm:prSet/>
      <dgm:spPr/>
      <dgm:t>
        <a:bodyPr/>
        <a:lstStyle/>
        <a:p>
          <a:endParaRPr lang="en-ID"/>
        </a:p>
      </dgm:t>
    </dgm:pt>
    <dgm:pt modelId="{3930D2F7-76FE-486E-802D-9FB32C0C0173}">
      <dgm:prSet/>
      <dgm:spPr/>
      <dgm:t>
        <a:bodyPr/>
        <a:lstStyle/>
        <a:p>
          <a:r>
            <a:rPr lang="en-US"/>
            <a:t>Salah satunya dengan ilmu pengetahuan,  dalam hal ini RISET/PENELITIAN</a:t>
          </a:r>
          <a:endParaRPr lang="en-ID"/>
        </a:p>
      </dgm:t>
    </dgm:pt>
    <dgm:pt modelId="{B1D98C52-B225-4EFA-8119-94CA4F1C0C00}" type="parTrans" cxnId="{EEF0496A-7C1D-49E7-BCCA-C535C34A571D}">
      <dgm:prSet/>
      <dgm:spPr/>
      <dgm:t>
        <a:bodyPr/>
        <a:lstStyle/>
        <a:p>
          <a:endParaRPr lang="en-ID"/>
        </a:p>
      </dgm:t>
    </dgm:pt>
    <dgm:pt modelId="{DEB8602D-DE32-489E-BAC3-A833DB4DED4D}" type="sibTrans" cxnId="{EEF0496A-7C1D-49E7-BCCA-C535C34A571D}">
      <dgm:prSet/>
      <dgm:spPr/>
      <dgm:t>
        <a:bodyPr/>
        <a:lstStyle/>
        <a:p>
          <a:endParaRPr lang="en-ID"/>
        </a:p>
      </dgm:t>
    </dgm:pt>
    <dgm:pt modelId="{6E42AB38-788E-4F49-8BFD-563F1894B1D2}" type="pres">
      <dgm:prSet presAssocID="{1165DF4F-3DB6-4893-91A2-4006EC4BC5DD}" presName="Name0" presStyleCnt="0">
        <dgm:presLayoutVars>
          <dgm:dir/>
          <dgm:animLvl val="lvl"/>
          <dgm:resizeHandles val="exact"/>
        </dgm:presLayoutVars>
      </dgm:prSet>
      <dgm:spPr/>
    </dgm:pt>
    <dgm:pt modelId="{E618E934-E520-4D63-9D14-7C7BA3B82C29}" type="pres">
      <dgm:prSet presAssocID="{84D5B7AF-E9CA-464D-B86C-88769F0DD81C}" presName="vertFlow" presStyleCnt="0"/>
      <dgm:spPr/>
    </dgm:pt>
    <dgm:pt modelId="{16E6133A-340F-4754-98B3-A28CEA9900BE}" type="pres">
      <dgm:prSet presAssocID="{84D5B7AF-E9CA-464D-B86C-88769F0DD81C}" presName="header" presStyleLbl="node1" presStyleIdx="0" presStyleCnt="5"/>
      <dgm:spPr/>
    </dgm:pt>
    <dgm:pt modelId="{A42F545D-5120-4340-856A-C723414D82C7}" type="pres">
      <dgm:prSet presAssocID="{84D5B7AF-E9CA-464D-B86C-88769F0DD81C}" presName="hSp" presStyleCnt="0"/>
      <dgm:spPr/>
    </dgm:pt>
    <dgm:pt modelId="{A71BB041-B5E8-4E9A-B677-33511823216F}" type="pres">
      <dgm:prSet presAssocID="{470C43A9-0E23-4B07-92E7-0914A34F855B}" presName="vertFlow" presStyleCnt="0"/>
      <dgm:spPr/>
    </dgm:pt>
    <dgm:pt modelId="{25AF9489-858A-4342-8922-8D213F0A4E8E}" type="pres">
      <dgm:prSet presAssocID="{470C43A9-0E23-4B07-92E7-0914A34F855B}" presName="header" presStyleLbl="node1" presStyleIdx="1" presStyleCnt="5"/>
      <dgm:spPr/>
    </dgm:pt>
    <dgm:pt modelId="{8BCD6051-C9DA-4EBD-8CF6-EF5DCB4DE72A}" type="pres">
      <dgm:prSet presAssocID="{470C43A9-0E23-4B07-92E7-0914A34F855B}" presName="hSp" presStyleCnt="0"/>
      <dgm:spPr/>
    </dgm:pt>
    <dgm:pt modelId="{29B7C854-3BA3-4FCC-A342-DF65D61734B7}" type="pres">
      <dgm:prSet presAssocID="{3A219666-6CBB-4136-962E-BC9F40A780FD}" presName="vertFlow" presStyleCnt="0"/>
      <dgm:spPr/>
    </dgm:pt>
    <dgm:pt modelId="{55B36885-9B65-4C09-B0F9-A3EA509BFB20}" type="pres">
      <dgm:prSet presAssocID="{3A219666-6CBB-4136-962E-BC9F40A780FD}" presName="header" presStyleLbl="node1" presStyleIdx="2" presStyleCnt="5"/>
      <dgm:spPr/>
    </dgm:pt>
    <dgm:pt modelId="{B3AC4A96-B576-4159-8549-50926268BFBD}" type="pres">
      <dgm:prSet presAssocID="{3A219666-6CBB-4136-962E-BC9F40A780FD}" presName="hSp" presStyleCnt="0"/>
      <dgm:spPr/>
    </dgm:pt>
    <dgm:pt modelId="{4677BBAB-99AD-4A95-A111-74A666098061}" type="pres">
      <dgm:prSet presAssocID="{45746ED8-DEC3-417E-8853-630E9AB353D7}" presName="vertFlow" presStyleCnt="0"/>
      <dgm:spPr/>
    </dgm:pt>
    <dgm:pt modelId="{886640E3-894E-4102-8D97-6C781A1B549E}" type="pres">
      <dgm:prSet presAssocID="{45746ED8-DEC3-417E-8853-630E9AB353D7}" presName="header" presStyleLbl="node1" presStyleIdx="3" presStyleCnt="5"/>
      <dgm:spPr/>
    </dgm:pt>
    <dgm:pt modelId="{E1BE5AFF-F284-403E-BDDA-52EA4FEC7CC2}" type="pres">
      <dgm:prSet presAssocID="{8648143F-2BE1-424B-B5B0-AB98C1A3EB5C}" presName="parTrans" presStyleLbl="sibTrans2D1" presStyleIdx="0" presStyleCnt="7"/>
      <dgm:spPr/>
    </dgm:pt>
    <dgm:pt modelId="{EAE8A33D-351D-4DD6-B7AC-40FA383C480B}" type="pres">
      <dgm:prSet presAssocID="{D6D3BDDD-C3E8-4D79-A3E3-ED3A9D497F49}" presName="child" presStyleLbl="alignAccFollowNode1" presStyleIdx="0" presStyleCnt="7">
        <dgm:presLayoutVars>
          <dgm:chMax val="0"/>
          <dgm:bulletEnabled val="1"/>
        </dgm:presLayoutVars>
      </dgm:prSet>
      <dgm:spPr/>
    </dgm:pt>
    <dgm:pt modelId="{0A05E9B7-8E72-46C1-9B74-397AAD5AF0F9}" type="pres">
      <dgm:prSet presAssocID="{B8F3BAC5-17D1-48C7-B9B5-405EA62948B4}" presName="sibTrans" presStyleLbl="sibTrans2D1" presStyleIdx="1" presStyleCnt="7"/>
      <dgm:spPr/>
    </dgm:pt>
    <dgm:pt modelId="{5A9360AC-D208-4DDA-9D4A-FDEABC10EA9E}" type="pres">
      <dgm:prSet presAssocID="{AC0B7459-AC45-4C03-8489-34CBAF0F50FE}" presName="child" presStyleLbl="alignAccFollowNode1" presStyleIdx="1" presStyleCnt="7">
        <dgm:presLayoutVars>
          <dgm:chMax val="0"/>
          <dgm:bulletEnabled val="1"/>
        </dgm:presLayoutVars>
      </dgm:prSet>
      <dgm:spPr/>
    </dgm:pt>
    <dgm:pt modelId="{D2FA1F6A-1D0C-414A-9956-FE075F3BFC6A}" type="pres">
      <dgm:prSet presAssocID="{AFEF9B53-A12A-4DB2-AE02-778B8810CBEF}" presName="sibTrans" presStyleLbl="sibTrans2D1" presStyleIdx="2" presStyleCnt="7"/>
      <dgm:spPr/>
    </dgm:pt>
    <dgm:pt modelId="{451C02C7-12EE-4A1C-9698-7D251B0831EC}" type="pres">
      <dgm:prSet presAssocID="{92E0236E-DC54-4E3F-A503-06B1C3974D43}" presName="child" presStyleLbl="alignAccFollowNode1" presStyleIdx="2" presStyleCnt="7">
        <dgm:presLayoutVars>
          <dgm:chMax val="0"/>
          <dgm:bulletEnabled val="1"/>
        </dgm:presLayoutVars>
      </dgm:prSet>
      <dgm:spPr/>
    </dgm:pt>
    <dgm:pt modelId="{63287D1B-DB99-4FB1-BD12-AC3603B827EA}" type="pres">
      <dgm:prSet presAssocID="{F7EF03DB-8E37-4B11-9BEC-C1DF0CDBF7D6}" presName="sibTrans" presStyleLbl="sibTrans2D1" presStyleIdx="3" presStyleCnt="7"/>
      <dgm:spPr/>
    </dgm:pt>
    <dgm:pt modelId="{ECEB0C62-8BA4-43A3-8B84-65D61A57EB53}" type="pres">
      <dgm:prSet presAssocID="{483699FE-CB98-45D2-A8B3-2C0D27835840}" presName="child" presStyleLbl="alignAccFollowNode1" presStyleIdx="3" presStyleCnt="7">
        <dgm:presLayoutVars>
          <dgm:chMax val="0"/>
          <dgm:bulletEnabled val="1"/>
        </dgm:presLayoutVars>
      </dgm:prSet>
      <dgm:spPr/>
    </dgm:pt>
    <dgm:pt modelId="{D62AD26C-C05F-446C-A694-350D752E9084}" type="pres">
      <dgm:prSet presAssocID="{B6C0CEFF-25B2-495B-8435-AF7C9743D2A2}" presName="sibTrans" presStyleLbl="sibTrans2D1" presStyleIdx="4" presStyleCnt="7"/>
      <dgm:spPr/>
    </dgm:pt>
    <dgm:pt modelId="{C71878F7-BED8-4EC3-8B11-75CBA786C2A0}" type="pres">
      <dgm:prSet presAssocID="{98BEDB1E-57ED-4EBA-A8E3-FE4E254761CC}" presName="child" presStyleLbl="alignAccFollowNode1" presStyleIdx="4" presStyleCnt="7">
        <dgm:presLayoutVars>
          <dgm:chMax val="0"/>
          <dgm:bulletEnabled val="1"/>
        </dgm:presLayoutVars>
      </dgm:prSet>
      <dgm:spPr/>
    </dgm:pt>
    <dgm:pt modelId="{584D5567-2AD4-4E87-B8E1-283792D75FC0}" type="pres">
      <dgm:prSet presAssocID="{C4B6E5A7-76B5-4F6B-BCCD-0241BAB8293C}" presName="sibTrans" presStyleLbl="sibTrans2D1" presStyleIdx="5" presStyleCnt="7"/>
      <dgm:spPr/>
    </dgm:pt>
    <dgm:pt modelId="{FEFD5B05-9D9C-48EE-9F68-6204355211CD}" type="pres">
      <dgm:prSet presAssocID="{2D1FBDB9-765B-4500-B970-D13B24F8C95C}" presName="child" presStyleLbl="alignAccFollowNode1" presStyleIdx="5" presStyleCnt="7">
        <dgm:presLayoutVars>
          <dgm:chMax val="0"/>
          <dgm:bulletEnabled val="1"/>
        </dgm:presLayoutVars>
      </dgm:prSet>
      <dgm:spPr/>
    </dgm:pt>
    <dgm:pt modelId="{171B291C-3CC9-46C5-8916-720718D07B7E}" type="pres">
      <dgm:prSet presAssocID="{F219E0C9-CBA7-4D6B-A344-B7F74094699F}" presName="sibTrans" presStyleLbl="sibTrans2D1" presStyleIdx="6" presStyleCnt="7"/>
      <dgm:spPr/>
    </dgm:pt>
    <dgm:pt modelId="{DF4FCFC8-4664-4C75-B59A-134B38BD1DE9}" type="pres">
      <dgm:prSet presAssocID="{7DB1A584-D963-4330-B077-EFA29CE54AFA}" presName="child" presStyleLbl="alignAccFollowNode1" presStyleIdx="6" presStyleCnt="7">
        <dgm:presLayoutVars>
          <dgm:chMax val="0"/>
          <dgm:bulletEnabled val="1"/>
        </dgm:presLayoutVars>
      </dgm:prSet>
      <dgm:spPr/>
    </dgm:pt>
    <dgm:pt modelId="{D3DE9177-6DAB-46B4-BC2A-A378509A7BAE}" type="pres">
      <dgm:prSet presAssocID="{45746ED8-DEC3-417E-8853-630E9AB353D7}" presName="hSp" presStyleCnt="0"/>
      <dgm:spPr/>
    </dgm:pt>
    <dgm:pt modelId="{EE7178D6-ECA3-4AEA-B2C7-4F3420F09FD7}" type="pres">
      <dgm:prSet presAssocID="{3930D2F7-76FE-486E-802D-9FB32C0C0173}" presName="vertFlow" presStyleCnt="0"/>
      <dgm:spPr/>
    </dgm:pt>
    <dgm:pt modelId="{CD3F93CA-5842-4D56-8D3A-8CED9FB796CE}" type="pres">
      <dgm:prSet presAssocID="{3930D2F7-76FE-486E-802D-9FB32C0C0173}" presName="header" presStyleLbl="node1" presStyleIdx="4" presStyleCnt="5"/>
      <dgm:spPr/>
    </dgm:pt>
  </dgm:ptLst>
  <dgm:cxnLst>
    <dgm:cxn modelId="{0077C703-DB49-47CF-A91F-44DC487F9692}" srcId="{45746ED8-DEC3-417E-8853-630E9AB353D7}" destId="{D6D3BDDD-C3E8-4D79-A3E3-ED3A9D497F49}" srcOrd="0" destOrd="0" parTransId="{8648143F-2BE1-424B-B5B0-AB98C1A3EB5C}" sibTransId="{B8F3BAC5-17D1-48C7-B9B5-405EA62948B4}"/>
    <dgm:cxn modelId="{AA1CEF17-C3FE-440F-8079-9AD8A1C77432}" srcId="{45746ED8-DEC3-417E-8853-630E9AB353D7}" destId="{483699FE-CB98-45D2-A8B3-2C0D27835840}" srcOrd="3" destOrd="0" parTransId="{C8579548-D379-414F-A70F-ED735A208A6A}" sibTransId="{B6C0CEFF-25B2-495B-8435-AF7C9743D2A2}"/>
    <dgm:cxn modelId="{1B695A24-FE7A-4FFE-9A53-099C055176AC}" type="presOf" srcId="{7DB1A584-D963-4330-B077-EFA29CE54AFA}" destId="{DF4FCFC8-4664-4C75-B59A-134B38BD1DE9}" srcOrd="0" destOrd="0" presId="urn:microsoft.com/office/officeart/2005/8/layout/lProcess1"/>
    <dgm:cxn modelId="{B4DBA735-6834-41CC-AB64-15306DAF570F}" type="presOf" srcId="{2D1FBDB9-765B-4500-B970-D13B24F8C95C}" destId="{FEFD5B05-9D9C-48EE-9F68-6204355211CD}" srcOrd="0" destOrd="0" presId="urn:microsoft.com/office/officeart/2005/8/layout/lProcess1"/>
    <dgm:cxn modelId="{BEBC0F38-8029-4D82-8687-4D4281D12968}" srcId="{45746ED8-DEC3-417E-8853-630E9AB353D7}" destId="{98BEDB1E-57ED-4EBA-A8E3-FE4E254761CC}" srcOrd="4" destOrd="0" parTransId="{F64A1632-B8BA-4F5F-AF2C-42EDF205B371}" sibTransId="{C4B6E5A7-76B5-4F6B-BCCD-0241BAB8293C}"/>
    <dgm:cxn modelId="{9896DD40-1164-49B3-8514-30AD8CCEC279}" srcId="{45746ED8-DEC3-417E-8853-630E9AB353D7}" destId="{92E0236E-DC54-4E3F-A503-06B1C3974D43}" srcOrd="2" destOrd="0" parTransId="{1C6126B8-293A-4992-A1A9-CC5A756FDC2D}" sibTransId="{F7EF03DB-8E37-4B11-9BEC-C1DF0CDBF7D6}"/>
    <dgm:cxn modelId="{238AF168-685E-4DA4-8989-64DCDF7EF913}" type="presOf" srcId="{B8F3BAC5-17D1-48C7-B9B5-405EA62948B4}" destId="{0A05E9B7-8E72-46C1-9B74-397AAD5AF0F9}" srcOrd="0" destOrd="0" presId="urn:microsoft.com/office/officeart/2005/8/layout/lProcess1"/>
    <dgm:cxn modelId="{EEF0496A-7C1D-49E7-BCCA-C535C34A571D}" srcId="{1165DF4F-3DB6-4893-91A2-4006EC4BC5DD}" destId="{3930D2F7-76FE-486E-802D-9FB32C0C0173}" srcOrd="4" destOrd="0" parTransId="{B1D98C52-B225-4EFA-8119-94CA4F1C0C00}" sibTransId="{DEB8602D-DE32-489E-BAC3-A833DB4DED4D}"/>
    <dgm:cxn modelId="{4303BE6A-F787-4011-B845-7B1B7FBDF861}" type="presOf" srcId="{8648143F-2BE1-424B-B5B0-AB98C1A3EB5C}" destId="{E1BE5AFF-F284-403E-BDDA-52EA4FEC7CC2}" srcOrd="0" destOrd="0" presId="urn:microsoft.com/office/officeart/2005/8/layout/lProcess1"/>
    <dgm:cxn modelId="{6666E64B-27B3-48B2-80C8-50949252B604}" type="presOf" srcId="{F7EF03DB-8E37-4B11-9BEC-C1DF0CDBF7D6}" destId="{63287D1B-DB99-4FB1-BD12-AC3603B827EA}" srcOrd="0" destOrd="0" presId="urn:microsoft.com/office/officeart/2005/8/layout/lProcess1"/>
    <dgm:cxn modelId="{AAC2F14C-B82E-4600-AC00-E264671EC812}" type="presOf" srcId="{3A219666-6CBB-4136-962E-BC9F40A780FD}" destId="{55B36885-9B65-4C09-B0F9-A3EA509BFB20}" srcOrd="0" destOrd="0" presId="urn:microsoft.com/office/officeart/2005/8/layout/lProcess1"/>
    <dgm:cxn modelId="{1C14CE74-B891-4278-8452-B9C09AC8CC1F}" srcId="{1165DF4F-3DB6-4893-91A2-4006EC4BC5DD}" destId="{45746ED8-DEC3-417E-8853-630E9AB353D7}" srcOrd="3" destOrd="0" parTransId="{B1347609-68CA-4274-9DE6-70B409D1DEBA}" sibTransId="{315FD815-0571-4C89-982D-01AC8E98ABB9}"/>
    <dgm:cxn modelId="{98082A7C-F395-446C-8600-B34781AF6EFB}" srcId="{45746ED8-DEC3-417E-8853-630E9AB353D7}" destId="{2D1FBDB9-765B-4500-B970-D13B24F8C95C}" srcOrd="5" destOrd="0" parTransId="{E6E843AD-2F2F-4C24-9ABC-13369C49B96A}" sibTransId="{F219E0C9-CBA7-4D6B-A344-B7F74094699F}"/>
    <dgm:cxn modelId="{D90EE19C-67E4-4DAF-996D-735272CF2496}" srcId="{1165DF4F-3DB6-4893-91A2-4006EC4BC5DD}" destId="{3A219666-6CBB-4136-962E-BC9F40A780FD}" srcOrd="2" destOrd="0" parTransId="{F576DA15-1720-4AC4-9D51-8A3F4BF02B49}" sibTransId="{ADE42B13-2CFB-4A42-9E6D-4B72B7E13655}"/>
    <dgm:cxn modelId="{93EBEB9D-A4CB-484F-8374-F392724B649C}" type="presOf" srcId="{483699FE-CB98-45D2-A8B3-2C0D27835840}" destId="{ECEB0C62-8BA4-43A3-8B84-65D61A57EB53}" srcOrd="0" destOrd="0" presId="urn:microsoft.com/office/officeart/2005/8/layout/lProcess1"/>
    <dgm:cxn modelId="{5E52919E-F94C-4BF0-BA4D-DB14D6BE9401}" srcId="{45746ED8-DEC3-417E-8853-630E9AB353D7}" destId="{7DB1A584-D963-4330-B077-EFA29CE54AFA}" srcOrd="6" destOrd="0" parTransId="{DD2C9672-0C0A-43C6-816B-C515BEE74ED6}" sibTransId="{44C65FF3-6013-422F-B667-B93B2940F034}"/>
    <dgm:cxn modelId="{22B414B3-8E80-4BF1-A654-A15D789A197E}" type="presOf" srcId="{45746ED8-DEC3-417E-8853-630E9AB353D7}" destId="{886640E3-894E-4102-8D97-6C781A1B549E}" srcOrd="0" destOrd="0" presId="urn:microsoft.com/office/officeart/2005/8/layout/lProcess1"/>
    <dgm:cxn modelId="{599270B6-C879-4F42-81F6-D2842C2DBC02}" type="presOf" srcId="{AC0B7459-AC45-4C03-8489-34CBAF0F50FE}" destId="{5A9360AC-D208-4DDA-9D4A-FDEABC10EA9E}" srcOrd="0" destOrd="0" presId="urn:microsoft.com/office/officeart/2005/8/layout/lProcess1"/>
    <dgm:cxn modelId="{2A21DCC2-AC87-492A-990D-2BC167F584E9}" srcId="{1165DF4F-3DB6-4893-91A2-4006EC4BC5DD}" destId="{84D5B7AF-E9CA-464D-B86C-88769F0DD81C}" srcOrd="0" destOrd="0" parTransId="{23D12FEF-CEDE-422A-9D90-E9824E4BED90}" sibTransId="{B082C932-861E-44B9-B5DB-CAD7BF65B5EA}"/>
    <dgm:cxn modelId="{A956F6C5-FC40-46FD-8FA0-25EA25854EF2}" type="presOf" srcId="{AFEF9B53-A12A-4DB2-AE02-778B8810CBEF}" destId="{D2FA1F6A-1D0C-414A-9956-FE075F3BFC6A}" srcOrd="0" destOrd="0" presId="urn:microsoft.com/office/officeart/2005/8/layout/lProcess1"/>
    <dgm:cxn modelId="{D2271CC6-EE88-4665-AAD5-7D32E0AE8F7D}" type="presOf" srcId="{C4B6E5A7-76B5-4F6B-BCCD-0241BAB8293C}" destId="{584D5567-2AD4-4E87-B8E1-283792D75FC0}" srcOrd="0" destOrd="0" presId="urn:microsoft.com/office/officeart/2005/8/layout/lProcess1"/>
    <dgm:cxn modelId="{A36559CE-7712-438A-8869-6739C2BCF3E4}" type="presOf" srcId="{3930D2F7-76FE-486E-802D-9FB32C0C0173}" destId="{CD3F93CA-5842-4D56-8D3A-8CED9FB796CE}" srcOrd="0" destOrd="0" presId="urn:microsoft.com/office/officeart/2005/8/layout/lProcess1"/>
    <dgm:cxn modelId="{71270FD0-9040-4436-98DE-15D69A96887D}" type="presOf" srcId="{92E0236E-DC54-4E3F-A503-06B1C3974D43}" destId="{451C02C7-12EE-4A1C-9698-7D251B0831EC}" srcOrd="0" destOrd="0" presId="urn:microsoft.com/office/officeart/2005/8/layout/lProcess1"/>
    <dgm:cxn modelId="{8B3BAFD0-7452-4BB4-AAC5-C3E9756D86E3}" srcId="{1165DF4F-3DB6-4893-91A2-4006EC4BC5DD}" destId="{470C43A9-0E23-4B07-92E7-0914A34F855B}" srcOrd="1" destOrd="0" parTransId="{FC807416-1A7D-44B7-BB8F-E0B98ED1B6C9}" sibTransId="{A89596BC-7945-49DC-AF31-64B4F64AB11E}"/>
    <dgm:cxn modelId="{99428CD7-40BF-4B0B-8B52-0F29651E55A3}" type="presOf" srcId="{F219E0C9-CBA7-4D6B-A344-B7F74094699F}" destId="{171B291C-3CC9-46C5-8916-720718D07B7E}" srcOrd="0" destOrd="0" presId="urn:microsoft.com/office/officeart/2005/8/layout/lProcess1"/>
    <dgm:cxn modelId="{27BFB0E2-29CD-48E8-86E9-4FD91776CE25}" type="presOf" srcId="{98BEDB1E-57ED-4EBA-A8E3-FE4E254761CC}" destId="{C71878F7-BED8-4EC3-8B11-75CBA786C2A0}" srcOrd="0" destOrd="0" presId="urn:microsoft.com/office/officeart/2005/8/layout/lProcess1"/>
    <dgm:cxn modelId="{1CE2EFEA-72F2-4AEE-A840-D055AF0E1966}" type="presOf" srcId="{1165DF4F-3DB6-4893-91A2-4006EC4BC5DD}" destId="{6E42AB38-788E-4F49-8BFD-563F1894B1D2}" srcOrd="0" destOrd="0" presId="urn:microsoft.com/office/officeart/2005/8/layout/lProcess1"/>
    <dgm:cxn modelId="{FF9347EF-7420-4DD6-B475-D18DCDBACEF1}" type="presOf" srcId="{84D5B7AF-E9CA-464D-B86C-88769F0DD81C}" destId="{16E6133A-340F-4754-98B3-A28CEA9900BE}" srcOrd="0" destOrd="0" presId="urn:microsoft.com/office/officeart/2005/8/layout/lProcess1"/>
    <dgm:cxn modelId="{EC30BFEF-92B7-42A8-ABEB-DBE8D53B5ECF}" type="presOf" srcId="{D6D3BDDD-C3E8-4D79-A3E3-ED3A9D497F49}" destId="{EAE8A33D-351D-4DD6-B7AC-40FA383C480B}" srcOrd="0" destOrd="0" presId="urn:microsoft.com/office/officeart/2005/8/layout/lProcess1"/>
    <dgm:cxn modelId="{9E4746F0-F0D4-48FC-9B85-BCE1773789BA}" srcId="{45746ED8-DEC3-417E-8853-630E9AB353D7}" destId="{AC0B7459-AC45-4C03-8489-34CBAF0F50FE}" srcOrd="1" destOrd="0" parTransId="{BA9D9AD1-A94D-41B5-91E4-D02BC360BCB6}" sibTransId="{AFEF9B53-A12A-4DB2-AE02-778B8810CBEF}"/>
    <dgm:cxn modelId="{163122F3-2F7B-48FD-BBC1-95D2AEECB5E6}" type="presOf" srcId="{B6C0CEFF-25B2-495B-8435-AF7C9743D2A2}" destId="{D62AD26C-C05F-446C-A694-350D752E9084}" srcOrd="0" destOrd="0" presId="urn:microsoft.com/office/officeart/2005/8/layout/lProcess1"/>
    <dgm:cxn modelId="{099585F8-0CE9-4AC2-9B5A-382A9B2E5CA3}" type="presOf" srcId="{470C43A9-0E23-4B07-92E7-0914A34F855B}" destId="{25AF9489-858A-4342-8922-8D213F0A4E8E}" srcOrd="0" destOrd="0" presId="urn:microsoft.com/office/officeart/2005/8/layout/lProcess1"/>
    <dgm:cxn modelId="{BEFBE168-AEE3-4A68-A2DA-905BCF0515B7}" type="presParOf" srcId="{6E42AB38-788E-4F49-8BFD-563F1894B1D2}" destId="{E618E934-E520-4D63-9D14-7C7BA3B82C29}" srcOrd="0" destOrd="0" presId="urn:microsoft.com/office/officeart/2005/8/layout/lProcess1"/>
    <dgm:cxn modelId="{65154701-E2C7-42DE-BF21-1AC8BFF9BD0C}" type="presParOf" srcId="{E618E934-E520-4D63-9D14-7C7BA3B82C29}" destId="{16E6133A-340F-4754-98B3-A28CEA9900BE}" srcOrd="0" destOrd="0" presId="urn:microsoft.com/office/officeart/2005/8/layout/lProcess1"/>
    <dgm:cxn modelId="{7A7AC747-6AFD-4888-B2F3-E874B4DF18ED}" type="presParOf" srcId="{6E42AB38-788E-4F49-8BFD-563F1894B1D2}" destId="{A42F545D-5120-4340-856A-C723414D82C7}" srcOrd="1" destOrd="0" presId="urn:microsoft.com/office/officeart/2005/8/layout/lProcess1"/>
    <dgm:cxn modelId="{C45C91C6-7E4F-46CD-8F50-3C7E770611DB}" type="presParOf" srcId="{6E42AB38-788E-4F49-8BFD-563F1894B1D2}" destId="{A71BB041-B5E8-4E9A-B677-33511823216F}" srcOrd="2" destOrd="0" presId="urn:microsoft.com/office/officeart/2005/8/layout/lProcess1"/>
    <dgm:cxn modelId="{48B7032D-CC33-4430-9842-CC4D062C039D}" type="presParOf" srcId="{A71BB041-B5E8-4E9A-B677-33511823216F}" destId="{25AF9489-858A-4342-8922-8D213F0A4E8E}" srcOrd="0" destOrd="0" presId="urn:microsoft.com/office/officeart/2005/8/layout/lProcess1"/>
    <dgm:cxn modelId="{7B19EC75-FBF9-45C4-ACF6-264532EF797E}" type="presParOf" srcId="{6E42AB38-788E-4F49-8BFD-563F1894B1D2}" destId="{8BCD6051-C9DA-4EBD-8CF6-EF5DCB4DE72A}" srcOrd="3" destOrd="0" presId="urn:microsoft.com/office/officeart/2005/8/layout/lProcess1"/>
    <dgm:cxn modelId="{6D9CA36F-FF03-468F-94F8-D2B1E06EF900}" type="presParOf" srcId="{6E42AB38-788E-4F49-8BFD-563F1894B1D2}" destId="{29B7C854-3BA3-4FCC-A342-DF65D61734B7}" srcOrd="4" destOrd="0" presId="urn:microsoft.com/office/officeart/2005/8/layout/lProcess1"/>
    <dgm:cxn modelId="{C217CE0A-9D76-4F12-8486-7E9D78F53A39}" type="presParOf" srcId="{29B7C854-3BA3-4FCC-A342-DF65D61734B7}" destId="{55B36885-9B65-4C09-B0F9-A3EA509BFB20}" srcOrd="0" destOrd="0" presId="urn:microsoft.com/office/officeart/2005/8/layout/lProcess1"/>
    <dgm:cxn modelId="{7EF6A9CB-09E4-470C-AC8B-77AF76EBBFC5}" type="presParOf" srcId="{6E42AB38-788E-4F49-8BFD-563F1894B1D2}" destId="{B3AC4A96-B576-4159-8549-50926268BFBD}" srcOrd="5" destOrd="0" presId="urn:microsoft.com/office/officeart/2005/8/layout/lProcess1"/>
    <dgm:cxn modelId="{22E48BF6-3F2B-4438-97AD-E0F6B4738FBB}" type="presParOf" srcId="{6E42AB38-788E-4F49-8BFD-563F1894B1D2}" destId="{4677BBAB-99AD-4A95-A111-74A666098061}" srcOrd="6" destOrd="0" presId="urn:microsoft.com/office/officeart/2005/8/layout/lProcess1"/>
    <dgm:cxn modelId="{5DAA9C77-CCAA-442B-A061-52BBCA592514}" type="presParOf" srcId="{4677BBAB-99AD-4A95-A111-74A666098061}" destId="{886640E3-894E-4102-8D97-6C781A1B549E}" srcOrd="0" destOrd="0" presId="urn:microsoft.com/office/officeart/2005/8/layout/lProcess1"/>
    <dgm:cxn modelId="{36B875A8-F030-418E-956A-31E6A312B4E1}" type="presParOf" srcId="{4677BBAB-99AD-4A95-A111-74A666098061}" destId="{E1BE5AFF-F284-403E-BDDA-52EA4FEC7CC2}" srcOrd="1" destOrd="0" presId="urn:microsoft.com/office/officeart/2005/8/layout/lProcess1"/>
    <dgm:cxn modelId="{75EBBED2-BB42-4A2C-A0E6-93AF606FF343}" type="presParOf" srcId="{4677BBAB-99AD-4A95-A111-74A666098061}" destId="{EAE8A33D-351D-4DD6-B7AC-40FA383C480B}" srcOrd="2" destOrd="0" presId="urn:microsoft.com/office/officeart/2005/8/layout/lProcess1"/>
    <dgm:cxn modelId="{874E516E-2ABB-459D-A8A2-DEE697CBD683}" type="presParOf" srcId="{4677BBAB-99AD-4A95-A111-74A666098061}" destId="{0A05E9B7-8E72-46C1-9B74-397AAD5AF0F9}" srcOrd="3" destOrd="0" presId="urn:microsoft.com/office/officeart/2005/8/layout/lProcess1"/>
    <dgm:cxn modelId="{7B25AB76-A424-4110-8C77-4D2FF699AAED}" type="presParOf" srcId="{4677BBAB-99AD-4A95-A111-74A666098061}" destId="{5A9360AC-D208-4DDA-9D4A-FDEABC10EA9E}" srcOrd="4" destOrd="0" presId="urn:microsoft.com/office/officeart/2005/8/layout/lProcess1"/>
    <dgm:cxn modelId="{D20FE2FA-3142-4D12-AFBD-CA81B0DAFA92}" type="presParOf" srcId="{4677BBAB-99AD-4A95-A111-74A666098061}" destId="{D2FA1F6A-1D0C-414A-9956-FE075F3BFC6A}" srcOrd="5" destOrd="0" presId="urn:microsoft.com/office/officeart/2005/8/layout/lProcess1"/>
    <dgm:cxn modelId="{5CB87F5B-F267-4630-9759-9F43A7F57D46}" type="presParOf" srcId="{4677BBAB-99AD-4A95-A111-74A666098061}" destId="{451C02C7-12EE-4A1C-9698-7D251B0831EC}" srcOrd="6" destOrd="0" presId="urn:microsoft.com/office/officeart/2005/8/layout/lProcess1"/>
    <dgm:cxn modelId="{C15365DB-144C-465A-AAD9-6F03C70AE8A5}" type="presParOf" srcId="{4677BBAB-99AD-4A95-A111-74A666098061}" destId="{63287D1B-DB99-4FB1-BD12-AC3603B827EA}" srcOrd="7" destOrd="0" presId="urn:microsoft.com/office/officeart/2005/8/layout/lProcess1"/>
    <dgm:cxn modelId="{2DBBD83A-0D13-4B85-B600-304B40BC4D4D}" type="presParOf" srcId="{4677BBAB-99AD-4A95-A111-74A666098061}" destId="{ECEB0C62-8BA4-43A3-8B84-65D61A57EB53}" srcOrd="8" destOrd="0" presId="urn:microsoft.com/office/officeart/2005/8/layout/lProcess1"/>
    <dgm:cxn modelId="{8499280B-B45B-45FB-A367-8427E1C95B4B}" type="presParOf" srcId="{4677BBAB-99AD-4A95-A111-74A666098061}" destId="{D62AD26C-C05F-446C-A694-350D752E9084}" srcOrd="9" destOrd="0" presId="urn:microsoft.com/office/officeart/2005/8/layout/lProcess1"/>
    <dgm:cxn modelId="{4C4D8037-AD19-4C51-AAEC-89CE4BCEBCE9}" type="presParOf" srcId="{4677BBAB-99AD-4A95-A111-74A666098061}" destId="{C71878F7-BED8-4EC3-8B11-75CBA786C2A0}" srcOrd="10" destOrd="0" presId="urn:microsoft.com/office/officeart/2005/8/layout/lProcess1"/>
    <dgm:cxn modelId="{C18A15A6-2D3A-4CF1-9221-EC239A663495}" type="presParOf" srcId="{4677BBAB-99AD-4A95-A111-74A666098061}" destId="{584D5567-2AD4-4E87-B8E1-283792D75FC0}" srcOrd="11" destOrd="0" presId="urn:microsoft.com/office/officeart/2005/8/layout/lProcess1"/>
    <dgm:cxn modelId="{8ADC2101-9AC6-4566-867B-E2C7390125EB}" type="presParOf" srcId="{4677BBAB-99AD-4A95-A111-74A666098061}" destId="{FEFD5B05-9D9C-48EE-9F68-6204355211CD}" srcOrd="12" destOrd="0" presId="urn:microsoft.com/office/officeart/2005/8/layout/lProcess1"/>
    <dgm:cxn modelId="{E867CBC4-6665-4571-9861-1DFE36805C5E}" type="presParOf" srcId="{4677BBAB-99AD-4A95-A111-74A666098061}" destId="{171B291C-3CC9-46C5-8916-720718D07B7E}" srcOrd="13" destOrd="0" presId="urn:microsoft.com/office/officeart/2005/8/layout/lProcess1"/>
    <dgm:cxn modelId="{CDF580DE-A6BC-4270-B36D-FB0C3F389C11}" type="presParOf" srcId="{4677BBAB-99AD-4A95-A111-74A666098061}" destId="{DF4FCFC8-4664-4C75-B59A-134B38BD1DE9}" srcOrd="14" destOrd="0" presId="urn:microsoft.com/office/officeart/2005/8/layout/lProcess1"/>
    <dgm:cxn modelId="{BA0ABE45-BF4F-41C3-85DB-AFD825069FAC}" type="presParOf" srcId="{6E42AB38-788E-4F49-8BFD-563F1894B1D2}" destId="{D3DE9177-6DAB-46B4-BC2A-A378509A7BAE}" srcOrd="7" destOrd="0" presId="urn:microsoft.com/office/officeart/2005/8/layout/lProcess1"/>
    <dgm:cxn modelId="{270277A1-A8C9-4C53-A6A6-95D8FED7E9B6}" type="presParOf" srcId="{6E42AB38-788E-4F49-8BFD-563F1894B1D2}" destId="{EE7178D6-ECA3-4AEA-B2C7-4F3420F09FD7}" srcOrd="8" destOrd="0" presId="urn:microsoft.com/office/officeart/2005/8/layout/lProcess1"/>
    <dgm:cxn modelId="{E0235C43-D501-4B25-9C35-B6443F402842}" type="presParOf" srcId="{EE7178D6-ECA3-4AEA-B2C7-4F3420F09FD7}" destId="{CD3F93CA-5842-4D56-8D3A-8CED9FB796CE}" srcOrd="0"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D98881-E465-4DEE-9C96-09EE176BD4E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ID"/>
        </a:p>
      </dgm:t>
    </dgm:pt>
    <dgm:pt modelId="{C603E782-FCDE-494C-AEA0-F6B4866E8AA2}">
      <dgm:prSet/>
      <dgm:spPr/>
      <dgm:t>
        <a:bodyPr/>
        <a:lstStyle/>
        <a:p>
          <a:r>
            <a:rPr lang="en-ID"/>
            <a:t>Pada prinsipnya, masalah muncul apabila ada gap atau kesenjangan antara “Das Sollen” dan “Das Sein” atau perbedaan antara apa seharusnya dengan apa yang tidak seharusnya, antara apa yang dibutuhkan dan apa yang tersedia, antara apa yang diharapkan dan apa yang menjadi kenyataan. </a:t>
          </a:r>
        </a:p>
      </dgm:t>
    </dgm:pt>
    <dgm:pt modelId="{62EA7A7C-8ADF-4F95-A7F3-C4D4070F5060}" type="parTrans" cxnId="{81D9D3B8-34EE-45A6-A606-C3869C32CB76}">
      <dgm:prSet/>
      <dgm:spPr/>
      <dgm:t>
        <a:bodyPr/>
        <a:lstStyle/>
        <a:p>
          <a:endParaRPr lang="en-ID"/>
        </a:p>
      </dgm:t>
    </dgm:pt>
    <dgm:pt modelId="{67FA962E-664C-41D3-B5A0-82B7596B1762}" type="sibTrans" cxnId="{81D9D3B8-34EE-45A6-A606-C3869C32CB76}">
      <dgm:prSet/>
      <dgm:spPr/>
      <dgm:t>
        <a:bodyPr/>
        <a:lstStyle/>
        <a:p>
          <a:endParaRPr lang="en-ID"/>
        </a:p>
      </dgm:t>
    </dgm:pt>
    <dgm:pt modelId="{0A4A4CF0-4B54-40DF-9613-8F9571B9196B}">
      <dgm:prSet/>
      <dgm:spPr/>
      <dgm:t>
        <a:bodyPr/>
        <a:lstStyle/>
        <a:p>
          <a:r>
            <a:rPr lang="en-ID"/>
            <a:t>Masalah adalah suatu kendala atau persoalan yang harus dipecahkan dengan kata lain masalah merupakan kesenjangan antara kenyataan dengan suatu yang diharapkan dengan baik, agar tercapai tujuan dengan hasil yang maksimal. </a:t>
          </a:r>
        </a:p>
      </dgm:t>
    </dgm:pt>
    <dgm:pt modelId="{370D5624-241E-4133-B3BD-5DA77AC593F1}" type="parTrans" cxnId="{16947468-ED3F-464A-AB5D-F7B42E7CA370}">
      <dgm:prSet/>
      <dgm:spPr/>
      <dgm:t>
        <a:bodyPr/>
        <a:lstStyle/>
        <a:p>
          <a:endParaRPr lang="en-ID"/>
        </a:p>
      </dgm:t>
    </dgm:pt>
    <dgm:pt modelId="{2563310A-EF1B-4384-A7A6-1D362F05C4E5}" type="sibTrans" cxnId="{16947468-ED3F-464A-AB5D-F7B42E7CA370}">
      <dgm:prSet/>
      <dgm:spPr/>
      <dgm:t>
        <a:bodyPr/>
        <a:lstStyle/>
        <a:p>
          <a:endParaRPr lang="en-ID"/>
        </a:p>
      </dgm:t>
    </dgm:pt>
    <dgm:pt modelId="{76CA23C9-2994-44DD-84A1-FB7A95D5B958}">
      <dgm:prSet/>
      <dgm:spPr/>
      <dgm:t>
        <a:bodyPr/>
        <a:lstStyle/>
        <a:p>
          <a:r>
            <a:rPr lang="en-ID" dirty="0" err="1"/>
            <a:t>Masalah</a:t>
          </a:r>
          <a:r>
            <a:rPr lang="en-ID" dirty="0"/>
            <a:t> </a:t>
          </a:r>
          <a:r>
            <a:rPr lang="en-ID" dirty="0" err="1"/>
            <a:t>adalah</a:t>
          </a:r>
          <a:r>
            <a:rPr lang="en-ID" dirty="0"/>
            <a:t> </a:t>
          </a:r>
          <a:r>
            <a:rPr lang="en-ID" dirty="0" err="1"/>
            <a:t>suatu</a:t>
          </a:r>
          <a:r>
            <a:rPr lang="en-ID" dirty="0"/>
            <a:t> </a:t>
          </a:r>
          <a:r>
            <a:rPr lang="en-ID" dirty="0" err="1"/>
            <a:t>kendala</a:t>
          </a:r>
          <a:r>
            <a:rPr lang="en-ID" dirty="0"/>
            <a:t> </a:t>
          </a:r>
          <a:r>
            <a:rPr lang="en-ID" dirty="0" err="1"/>
            <a:t>atau</a:t>
          </a:r>
          <a:r>
            <a:rPr lang="en-ID" dirty="0"/>
            <a:t> </a:t>
          </a:r>
          <a:r>
            <a:rPr lang="en-ID" dirty="0" err="1"/>
            <a:t>persoalan</a:t>
          </a:r>
          <a:r>
            <a:rPr lang="en-ID" dirty="0"/>
            <a:t> yang </a:t>
          </a:r>
          <a:r>
            <a:rPr lang="en-ID" dirty="0" err="1"/>
            <a:t>harus</a:t>
          </a:r>
          <a:r>
            <a:rPr lang="en-ID" dirty="0"/>
            <a:t> </a:t>
          </a:r>
          <a:r>
            <a:rPr lang="en-ID" dirty="0" err="1"/>
            <a:t>dipecahkan</a:t>
          </a:r>
          <a:r>
            <a:rPr lang="en-ID" dirty="0"/>
            <a:t> </a:t>
          </a:r>
          <a:r>
            <a:rPr lang="en-ID" dirty="0" err="1"/>
            <a:t>dengan</a:t>
          </a:r>
          <a:r>
            <a:rPr lang="en-ID" dirty="0"/>
            <a:t> kata lain </a:t>
          </a:r>
          <a:r>
            <a:rPr lang="en-ID" dirty="0" err="1"/>
            <a:t>masalah</a:t>
          </a:r>
          <a:r>
            <a:rPr lang="en-ID" dirty="0"/>
            <a:t> </a:t>
          </a:r>
          <a:r>
            <a:rPr lang="en-ID" dirty="0" err="1"/>
            <a:t>merupakan</a:t>
          </a:r>
          <a:r>
            <a:rPr lang="en-ID" dirty="0"/>
            <a:t> </a:t>
          </a:r>
          <a:r>
            <a:rPr lang="en-ID" dirty="0" err="1"/>
            <a:t>kesenjangan</a:t>
          </a:r>
          <a:r>
            <a:rPr lang="en-ID" dirty="0"/>
            <a:t> </a:t>
          </a:r>
          <a:r>
            <a:rPr lang="en-ID" dirty="0" err="1"/>
            <a:t>antara</a:t>
          </a:r>
          <a:r>
            <a:rPr lang="en-ID" dirty="0"/>
            <a:t> </a:t>
          </a:r>
          <a:r>
            <a:rPr lang="en-ID" dirty="0" err="1"/>
            <a:t>kenyataan</a:t>
          </a:r>
          <a:r>
            <a:rPr lang="en-ID" dirty="0"/>
            <a:t> </a:t>
          </a:r>
          <a:r>
            <a:rPr lang="en-ID" dirty="0" err="1"/>
            <a:t>dengan</a:t>
          </a:r>
          <a:r>
            <a:rPr lang="en-ID" dirty="0"/>
            <a:t> </a:t>
          </a:r>
          <a:r>
            <a:rPr lang="en-ID" dirty="0" err="1"/>
            <a:t>suatu</a:t>
          </a:r>
          <a:r>
            <a:rPr lang="en-ID" dirty="0"/>
            <a:t> yang </a:t>
          </a:r>
          <a:r>
            <a:rPr lang="en-ID" dirty="0" err="1"/>
            <a:t>diharapkan</a:t>
          </a:r>
          <a:r>
            <a:rPr lang="en-ID" dirty="0"/>
            <a:t> </a:t>
          </a:r>
          <a:r>
            <a:rPr lang="en-ID" dirty="0" err="1"/>
            <a:t>dengan</a:t>
          </a:r>
          <a:r>
            <a:rPr lang="en-ID" dirty="0"/>
            <a:t> </a:t>
          </a:r>
          <a:r>
            <a:rPr lang="en-ID" dirty="0" err="1"/>
            <a:t>baik</a:t>
          </a:r>
          <a:r>
            <a:rPr lang="en-ID" dirty="0"/>
            <a:t>, agar </a:t>
          </a:r>
          <a:r>
            <a:rPr lang="en-ID" dirty="0" err="1"/>
            <a:t>tercapai</a:t>
          </a:r>
          <a:r>
            <a:rPr lang="en-ID" dirty="0"/>
            <a:t> </a:t>
          </a:r>
          <a:r>
            <a:rPr lang="en-ID" dirty="0" err="1"/>
            <a:t>tujuan</a:t>
          </a:r>
          <a:r>
            <a:rPr lang="en-ID" dirty="0"/>
            <a:t> </a:t>
          </a:r>
          <a:r>
            <a:rPr lang="en-ID" dirty="0" err="1"/>
            <a:t>dengan</a:t>
          </a:r>
          <a:r>
            <a:rPr lang="en-ID" dirty="0"/>
            <a:t> </a:t>
          </a:r>
          <a:r>
            <a:rPr lang="en-ID" dirty="0" err="1"/>
            <a:t>hasil</a:t>
          </a:r>
          <a:r>
            <a:rPr lang="en-ID" dirty="0"/>
            <a:t> yang </a:t>
          </a:r>
          <a:r>
            <a:rPr lang="en-ID" dirty="0" err="1"/>
            <a:t>maksimal</a:t>
          </a:r>
          <a:r>
            <a:rPr lang="en-ID" dirty="0"/>
            <a:t> (</a:t>
          </a:r>
          <a:r>
            <a:rPr lang="en-ID" dirty="0" err="1"/>
            <a:t>Pasollang</a:t>
          </a:r>
          <a:r>
            <a:rPr lang="en-ID" dirty="0"/>
            <a:t>, 2020)</a:t>
          </a:r>
        </a:p>
      </dgm:t>
    </dgm:pt>
    <dgm:pt modelId="{C5702A0F-FECE-4244-AA8B-C3B20CC793E2}" type="parTrans" cxnId="{E52E9796-0E78-445C-90FF-B89C7E328919}">
      <dgm:prSet/>
      <dgm:spPr/>
      <dgm:t>
        <a:bodyPr/>
        <a:lstStyle/>
        <a:p>
          <a:endParaRPr lang="en-ID"/>
        </a:p>
      </dgm:t>
    </dgm:pt>
    <dgm:pt modelId="{4AA4BE15-1D96-42B2-B505-93EC64EBDCCD}" type="sibTrans" cxnId="{E52E9796-0E78-445C-90FF-B89C7E328919}">
      <dgm:prSet/>
      <dgm:spPr/>
      <dgm:t>
        <a:bodyPr/>
        <a:lstStyle/>
        <a:p>
          <a:endParaRPr lang="en-ID"/>
        </a:p>
      </dgm:t>
    </dgm:pt>
    <dgm:pt modelId="{7B02D7F0-7051-431C-8779-62FAA030D266}" type="pres">
      <dgm:prSet presAssocID="{3DD98881-E465-4DEE-9C96-09EE176BD4EC}" presName="Name0" presStyleCnt="0">
        <dgm:presLayoutVars>
          <dgm:chMax val="7"/>
          <dgm:dir/>
          <dgm:animLvl val="lvl"/>
          <dgm:resizeHandles val="exact"/>
        </dgm:presLayoutVars>
      </dgm:prSet>
      <dgm:spPr/>
    </dgm:pt>
    <dgm:pt modelId="{9559F0F7-811F-4462-BE64-B23847A6B5FD}" type="pres">
      <dgm:prSet presAssocID="{C603E782-FCDE-494C-AEA0-F6B4866E8AA2}" presName="circle1" presStyleLbl="node1" presStyleIdx="0" presStyleCnt="3"/>
      <dgm:spPr/>
    </dgm:pt>
    <dgm:pt modelId="{F6350E42-0577-4C79-A8CE-7DB32B710FE6}" type="pres">
      <dgm:prSet presAssocID="{C603E782-FCDE-494C-AEA0-F6B4866E8AA2}" presName="space" presStyleCnt="0"/>
      <dgm:spPr/>
    </dgm:pt>
    <dgm:pt modelId="{269BD307-6B63-4405-88F0-CA0D2C4922B1}" type="pres">
      <dgm:prSet presAssocID="{C603E782-FCDE-494C-AEA0-F6B4866E8AA2}" presName="rect1" presStyleLbl="alignAcc1" presStyleIdx="0" presStyleCnt="3"/>
      <dgm:spPr/>
    </dgm:pt>
    <dgm:pt modelId="{269FD839-5E43-4118-8022-8BCB4613C7EA}" type="pres">
      <dgm:prSet presAssocID="{0A4A4CF0-4B54-40DF-9613-8F9571B9196B}" presName="vertSpace2" presStyleLbl="node1" presStyleIdx="0" presStyleCnt="3"/>
      <dgm:spPr/>
    </dgm:pt>
    <dgm:pt modelId="{1460E36E-F31B-42FD-BFDE-B2F3B02BFD05}" type="pres">
      <dgm:prSet presAssocID="{0A4A4CF0-4B54-40DF-9613-8F9571B9196B}" presName="circle2" presStyleLbl="node1" presStyleIdx="1" presStyleCnt="3"/>
      <dgm:spPr/>
    </dgm:pt>
    <dgm:pt modelId="{5963F1B9-F54F-4E7A-B2A9-A91B29084197}" type="pres">
      <dgm:prSet presAssocID="{0A4A4CF0-4B54-40DF-9613-8F9571B9196B}" presName="rect2" presStyleLbl="alignAcc1" presStyleIdx="1" presStyleCnt="3"/>
      <dgm:spPr/>
    </dgm:pt>
    <dgm:pt modelId="{BC63D590-66D5-405E-B63E-A2BEF7A52FF6}" type="pres">
      <dgm:prSet presAssocID="{76CA23C9-2994-44DD-84A1-FB7A95D5B958}" presName="vertSpace3" presStyleLbl="node1" presStyleIdx="1" presStyleCnt="3"/>
      <dgm:spPr/>
    </dgm:pt>
    <dgm:pt modelId="{B7005EAA-6DC4-42AC-B6B0-014FF1F05895}" type="pres">
      <dgm:prSet presAssocID="{76CA23C9-2994-44DD-84A1-FB7A95D5B958}" presName="circle3" presStyleLbl="node1" presStyleIdx="2" presStyleCnt="3"/>
      <dgm:spPr/>
    </dgm:pt>
    <dgm:pt modelId="{9B4B1541-F34F-4B23-8666-D3A3414E8F0F}" type="pres">
      <dgm:prSet presAssocID="{76CA23C9-2994-44DD-84A1-FB7A95D5B958}" presName="rect3" presStyleLbl="alignAcc1" presStyleIdx="2" presStyleCnt="3"/>
      <dgm:spPr/>
    </dgm:pt>
    <dgm:pt modelId="{D2A72D44-1CAA-425D-AD15-80D21EC978F7}" type="pres">
      <dgm:prSet presAssocID="{C603E782-FCDE-494C-AEA0-F6B4866E8AA2}" presName="rect1ParTxNoCh" presStyleLbl="alignAcc1" presStyleIdx="2" presStyleCnt="3">
        <dgm:presLayoutVars>
          <dgm:chMax val="1"/>
          <dgm:bulletEnabled val="1"/>
        </dgm:presLayoutVars>
      </dgm:prSet>
      <dgm:spPr/>
    </dgm:pt>
    <dgm:pt modelId="{3CD91B43-71CD-4F18-918F-348489C9A5D8}" type="pres">
      <dgm:prSet presAssocID="{0A4A4CF0-4B54-40DF-9613-8F9571B9196B}" presName="rect2ParTxNoCh" presStyleLbl="alignAcc1" presStyleIdx="2" presStyleCnt="3">
        <dgm:presLayoutVars>
          <dgm:chMax val="1"/>
          <dgm:bulletEnabled val="1"/>
        </dgm:presLayoutVars>
      </dgm:prSet>
      <dgm:spPr/>
    </dgm:pt>
    <dgm:pt modelId="{8EA09F1C-E34F-4265-B4CD-E15403C75960}" type="pres">
      <dgm:prSet presAssocID="{76CA23C9-2994-44DD-84A1-FB7A95D5B958}" presName="rect3ParTxNoCh" presStyleLbl="alignAcc1" presStyleIdx="2" presStyleCnt="3">
        <dgm:presLayoutVars>
          <dgm:chMax val="1"/>
          <dgm:bulletEnabled val="1"/>
        </dgm:presLayoutVars>
      </dgm:prSet>
      <dgm:spPr/>
    </dgm:pt>
  </dgm:ptLst>
  <dgm:cxnLst>
    <dgm:cxn modelId="{F70BA91E-E44A-4DB8-AAA3-E314487208D8}" type="presOf" srcId="{76CA23C9-2994-44DD-84A1-FB7A95D5B958}" destId="{9B4B1541-F34F-4B23-8666-D3A3414E8F0F}" srcOrd="0" destOrd="0" presId="urn:microsoft.com/office/officeart/2005/8/layout/target3"/>
    <dgm:cxn modelId="{F7360A21-DDBC-4391-9355-7D122CFEA4AD}" type="presOf" srcId="{C603E782-FCDE-494C-AEA0-F6B4866E8AA2}" destId="{D2A72D44-1CAA-425D-AD15-80D21EC978F7}" srcOrd="1" destOrd="0" presId="urn:microsoft.com/office/officeart/2005/8/layout/target3"/>
    <dgm:cxn modelId="{2FBF213B-5825-4896-ACD9-189E4EFF2C27}" type="presOf" srcId="{0A4A4CF0-4B54-40DF-9613-8F9571B9196B}" destId="{5963F1B9-F54F-4E7A-B2A9-A91B29084197}" srcOrd="0" destOrd="0" presId="urn:microsoft.com/office/officeart/2005/8/layout/target3"/>
    <dgm:cxn modelId="{16947468-ED3F-464A-AB5D-F7B42E7CA370}" srcId="{3DD98881-E465-4DEE-9C96-09EE176BD4EC}" destId="{0A4A4CF0-4B54-40DF-9613-8F9571B9196B}" srcOrd="1" destOrd="0" parTransId="{370D5624-241E-4133-B3BD-5DA77AC593F1}" sibTransId="{2563310A-EF1B-4384-A7A6-1D362F05C4E5}"/>
    <dgm:cxn modelId="{E52E9796-0E78-445C-90FF-B89C7E328919}" srcId="{3DD98881-E465-4DEE-9C96-09EE176BD4EC}" destId="{76CA23C9-2994-44DD-84A1-FB7A95D5B958}" srcOrd="2" destOrd="0" parTransId="{C5702A0F-FECE-4244-AA8B-C3B20CC793E2}" sibTransId="{4AA4BE15-1D96-42B2-B505-93EC64EBDCCD}"/>
    <dgm:cxn modelId="{3EB7CDA8-D1D3-4B32-B2EE-E2440D40D04F}" type="presOf" srcId="{3DD98881-E465-4DEE-9C96-09EE176BD4EC}" destId="{7B02D7F0-7051-431C-8779-62FAA030D266}" srcOrd="0" destOrd="0" presId="urn:microsoft.com/office/officeart/2005/8/layout/target3"/>
    <dgm:cxn modelId="{81D9D3B8-34EE-45A6-A606-C3869C32CB76}" srcId="{3DD98881-E465-4DEE-9C96-09EE176BD4EC}" destId="{C603E782-FCDE-494C-AEA0-F6B4866E8AA2}" srcOrd="0" destOrd="0" parTransId="{62EA7A7C-8ADF-4F95-A7F3-C4D4070F5060}" sibTransId="{67FA962E-664C-41D3-B5A0-82B7596B1762}"/>
    <dgm:cxn modelId="{2A3271C8-4ACF-4E90-8E80-B4586040F0A3}" type="presOf" srcId="{C603E782-FCDE-494C-AEA0-F6B4866E8AA2}" destId="{269BD307-6B63-4405-88F0-CA0D2C4922B1}" srcOrd="0" destOrd="0" presId="urn:microsoft.com/office/officeart/2005/8/layout/target3"/>
    <dgm:cxn modelId="{D7EDF1EB-4638-4F90-B979-77C5A8B6F946}" type="presOf" srcId="{76CA23C9-2994-44DD-84A1-FB7A95D5B958}" destId="{8EA09F1C-E34F-4265-B4CD-E15403C75960}" srcOrd="1" destOrd="0" presId="urn:microsoft.com/office/officeart/2005/8/layout/target3"/>
    <dgm:cxn modelId="{5B59BDF6-5CFF-4ECB-A055-B38B427D00F1}" type="presOf" srcId="{0A4A4CF0-4B54-40DF-9613-8F9571B9196B}" destId="{3CD91B43-71CD-4F18-918F-348489C9A5D8}" srcOrd="1" destOrd="0" presId="urn:microsoft.com/office/officeart/2005/8/layout/target3"/>
    <dgm:cxn modelId="{9CB1EBFD-8E95-45A6-9B49-A0490363AD49}" type="presParOf" srcId="{7B02D7F0-7051-431C-8779-62FAA030D266}" destId="{9559F0F7-811F-4462-BE64-B23847A6B5FD}" srcOrd="0" destOrd="0" presId="urn:microsoft.com/office/officeart/2005/8/layout/target3"/>
    <dgm:cxn modelId="{3E2FD991-8548-4CD0-A1FD-9A737DF204C1}" type="presParOf" srcId="{7B02D7F0-7051-431C-8779-62FAA030D266}" destId="{F6350E42-0577-4C79-A8CE-7DB32B710FE6}" srcOrd="1" destOrd="0" presId="urn:microsoft.com/office/officeart/2005/8/layout/target3"/>
    <dgm:cxn modelId="{89E15596-4AC9-40A1-926D-2A4D16E18D09}" type="presParOf" srcId="{7B02D7F0-7051-431C-8779-62FAA030D266}" destId="{269BD307-6B63-4405-88F0-CA0D2C4922B1}" srcOrd="2" destOrd="0" presId="urn:microsoft.com/office/officeart/2005/8/layout/target3"/>
    <dgm:cxn modelId="{A3A2BE60-48E7-4324-AED0-340EC986C2AE}" type="presParOf" srcId="{7B02D7F0-7051-431C-8779-62FAA030D266}" destId="{269FD839-5E43-4118-8022-8BCB4613C7EA}" srcOrd="3" destOrd="0" presId="urn:microsoft.com/office/officeart/2005/8/layout/target3"/>
    <dgm:cxn modelId="{74D6FE73-3EB5-407F-86D9-C19CAE952667}" type="presParOf" srcId="{7B02D7F0-7051-431C-8779-62FAA030D266}" destId="{1460E36E-F31B-42FD-BFDE-B2F3B02BFD05}" srcOrd="4" destOrd="0" presId="urn:microsoft.com/office/officeart/2005/8/layout/target3"/>
    <dgm:cxn modelId="{17B4DDE5-077A-44A7-8CB5-DFE85DB40B4C}" type="presParOf" srcId="{7B02D7F0-7051-431C-8779-62FAA030D266}" destId="{5963F1B9-F54F-4E7A-B2A9-A91B29084197}" srcOrd="5" destOrd="0" presId="urn:microsoft.com/office/officeart/2005/8/layout/target3"/>
    <dgm:cxn modelId="{C98569EB-BD32-40D3-9D57-10F40757BBCF}" type="presParOf" srcId="{7B02D7F0-7051-431C-8779-62FAA030D266}" destId="{BC63D590-66D5-405E-B63E-A2BEF7A52FF6}" srcOrd="6" destOrd="0" presId="urn:microsoft.com/office/officeart/2005/8/layout/target3"/>
    <dgm:cxn modelId="{B1F1830C-203D-4589-B165-108478F03DF7}" type="presParOf" srcId="{7B02D7F0-7051-431C-8779-62FAA030D266}" destId="{B7005EAA-6DC4-42AC-B6B0-014FF1F05895}" srcOrd="7" destOrd="0" presId="urn:microsoft.com/office/officeart/2005/8/layout/target3"/>
    <dgm:cxn modelId="{EBF89AB9-9AC5-43A7-92B8-A4B0F2C1D798}" type="presParOf" srcId="{7B02D7F0-7051-431C-8779-62FAA030D266}" destId="{9B4B1541-F34F-4B23-8666-D3A3414E8F0F}" srcOrd="8" destOrd="0" presId="urn:microsoft.com/office/officeart/2005/8/layout/target3"/>
    <dgm:cxn modelId="{D1A40C2B-348D-4268-A3B3-FDB1CDB74480}" type="presParOf" srcId="{7B02D7F0-7051-431C-8779-62FAA030D266}" destId="{D2A72D44-1CAA-425D-AD15-80D21EC978F7}" srcOrd="9" destOrd="0" presId="urn:microsoft.com/office/officeart/2005/8/layout/target3"/>
    <dgm:cxn modelId="{A7A03981-D036-4496-A8A8-CD0680AD7138}" type="presParOf" srcId="{7B02D7F0-7051-431C-8779-62FAA030D266}" destId="{3CD91B43-71CD-4F18-918F-348489C9A5D8}" srcOrd="10" destOrd="0" presId="urn:microsoft.com/office/officeart/2005/8/layout/target3"/>
    <dgm:cxn modelId="{88640B16-8977-4964-9A8B-DA4147770D05}" type="presParOf" srcId="{7B02D7F0-7051-431C-8779-62FAA030D266}" destId="{8EA09F1C-E34F-4265-B4CD-E15403C7596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9C2546-687D-4457-A2D3-F8F5BB8BFDEB}"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ID"/>
        </a:p>
      </dgm:t>
    </dgm:pt>
    <dgm:pt modelId="{00FC1C0B-5D6B-476D-80D3-866174ACDBEC}">
      <dgm:prSet/>
      <dgm:spPr/>
      <dgm:t>
        <a:bodyPr/>
        <a:lstStyle/>
        <a:p>
          <a:r>
            <a:rPr lang="en-ID"/>
            <a:t>Masalah adalah suatu kendala atau persoalan yang harus dipecahkan dengan kata lain masalah merupakan kesenjangan antara kenyataan dengan suatu yang diharapkan dengan baik, agar tercapai tujuan dengan hasil yang maksimal. </a:t>
          </a:r>
        </a:p>
      </dgm:t>
    </dgm:pt>
    <dgm:pt modelId="{3EF87456-DB2E-436C-A1A9-0E81B682AF8B}" type="parTrans" cxnId="{4998E16A-FD5C-467E-862B-0DA29882B8F1}">
      <dgm:prSet/>
      <dgm:spPr/>
      <dgm:t>
        <a:bodyPr/>
        <a:lstStyle/>
        <a:p>
          <a:endParaRPr lang="en-ID"/>
        </a:p>
      </dgm:t>
    </dgm:pt>
    <dgm:pt modelId="{F32399C7-C3EF-4496-92FD-64145B6A69F9}" type="sibTrans" cxnId="{4998E16A-FD5C-467E-862B-0DA29882B8F1}">
      <dgm:prSet/>
      <dgm:spPr/>
      <dgm:t>
        <a:bodyPr/>
        <a:lstStyle/>
        <a:p>
          <a:endParaRPr lang="en-ID"/>
        </a:p>
      </dgm:t>
    </dgm:pt>
    <dgm:pt modelId="{72E1C386-14C5-4A82-9C49-076839C7DC09}">
      <dgm:prSet/>
      <dgm:spPr/>
      <dgm:t>
        <a:bodyPr/>
        <a:lstStyle/>
        <a:p>
          <a:r>
            <a:rPr lang="en-ID"/>
            <a:t>Masalah adalah suatu kendala atau persoalan yang harus dipecahkan dengan kata lain masalah merupakan kesenjangan antara kenyataan dengan suatu yang diharapkan dengan baik. </a:t>
          </a:r>
        </a:p>
      </dgm:t>
    </dgm:pt>
    <dgm:pt modelId="{6B1B607B-E14A-4E31-9010-8A3EA35EC024}" type="parTrans" cxnId="{6DEE8275-9382-4745-9B37-C4DB1EB87C32}">
      <dgm:prSet/>
      <dgm:spPr/>
      <dgm:t>
        <a:bodyPr/>
        <a:lstStyle/>
        <a:p>
          <a:endParaRPr lang="en-ID"/>
        </a:p>
      </dgm:t>
    </dgm:pt>
    <dgm:pt modelId="{F934E2B8-0406-4387-BDE4-3F415212210F}" type="sibTrans" cxnId="{6DEE8275-9382-4745-9B37-C4DB1EB87C32}">
      <dgm:prSet/>
      <dgm:spPr/>
      <dgm:t>
        <a:bodyPr/>
        <a:lstStyle/>
        <a:p>
          <a:endParaRPr lang="en-ID"/>
        </a:p>
      </dgm:t>
    </dgm:pt>
    <dgm:pt modelId="{EEF753FE-4148-47FD-B593-D88BD225A925}" type="pres">
      <dgm:prSet presAssocID="{169C2546-687D-4457-A2D3-F8F5BB8BFDEB}" presName="CompostProcess" presStyleCnt="0">
        <dgm:presLayoutVars>
          <dgm:dir/>
          <dgm:resizeHandles val="exact"/>
        </dgm:presLayoutVars>
      </dgm:prSet>
      <dgm:spPr/>
    </dgm:pt>
    <dgm:pt modelId="{EB063603-EBCC-4C68-A0FC-31D43B461A22}" type="pres">
      <dgm:prSet presAssocID="{169C2546-687D-4457-A2D3-F8F5BB8BFDEB}" presName="arrow" presStyleLbl="bgShp" presStyleIdx="0" presStyleCnt="1"/>
      <dgm:spPr/>
    </dgm:pt>
    <dgm:pt modelId="{C1CFD012-5099-4A6E-979E-B12D7724BEC9}" type="pres">
      <dgm:prSet presAssocID="{169C2546-687D-4457-A2D3-F8F5BB8BFDEB}" presName="linearProcess" presStyleCnt="0"/>
      <dgm:spPr/>
    </dgm:pt>
    <dgm:pt modelId="{FF01E7B6-06DE-4B42-86F7-D0FB611CDAAE}" type="pres">
      <dgm:prSet presAssocID="{00FC1C0B-5D6B-476D-80D3-866174ACDBEC}" presName="textNode" presStyleLbl="node1" presStyleIdx="0" presStyleCnt="2">
        <dgm:presLayoutVars>
          <dgm:bulletEnabled val="1"/>
        </dgm:presLayoutVars>
      </dgm:prSet>
      <dgm:spPr/>
    </dgm:pt>
    <dgm:pt modelId="{94D1B36D-1518-499D-BA79-A1D9ED820757}" type="pres">
      <dgm:prSet presAssocID="{F32399C7-C3EF-4496-92FD-64145B6A69F9}" presName="sibTrans" presStyleCnt="0"/>
      <dgm:spPr/>
    </dgm:pt>
    <dgm:pt modelId="{D3768109-534C-492F-BF0A-AB034C02A3B3}" type="pres">
      <dgm:prSet presAssocID="{72E1C386-14C5-4A82-9C49-076839C7DC09}" presName="textNode" presStyleLbl="node1" presStyleIdx="1" presStyleCnt="2">
        <dgm:presLayoutVars>
          <dgm:bulletEnabled val="1"/>
        </dgm:presLayoutVars>
      </dgm:prSet>
      <dgm:spPr/>
    </dgm:pt>
  </dgm:ptLst>
  <dgm:cxnLst>
    <dgm:cxn modelId="{4998E16A-FD5C-467E-862B-0DA29882B8F1}" srcId="{169C2546-687D-4457-A2D3-F8F5BB8BFDEB}" destId="{00FC1C0B-5D6B-476D-80D3-866174ACDBEC}" srcOrd="0" destOrd="0" parTransId="{3EF87456-DB2E-436C-A1A9-0E81B682AF8B}" sibTransId="{F32399C7-C3EF-4496-92FD-64145B6A69F9}"/>
    <dgm:cxn modelId="{D42C796E-31B6-4B96-A0A5-BA3AAF6793CF}" type="presOf" srcId="{00FC1C0B-5D6B-476D-80D3-866174ACDBEC}" destId="{FF01E7B6-06DE-4B42-86F7-D0FB611CDAAE}" srcOrd="0" destOrd="0" presId="urn:microsoft.com/office/officeart/2005/8/layout/hProcess9"/>
    <dgm:cxn modelId="{6DEE8275-9382-4745-9B37-C4DB1EB87C32}" srcId="{169C2546-687D-4457-A2D3-F8F5BB8BFDEB}" destId="{72E1C386-14C5-4A82-9C49-076839C7DC09}" srcOrd="1" destOrd="0" parTransId="{6B1B607B-E14A-4E31-9010-8A3EA35EC024}" sibTransId="{F934E2B8-0406-4387-BDE4-3F415212210F}"/>
    <dgm:cxn modelId="{0DC4387E-6043-4401-8B83-879DEDBEC3B7}" type="presOf" srcId="{169C2546-687D-4457-A2D3-F8F5BB8BFDEB}" destId="{EEF753FE-4148-47FD-B593-D88BD225A925}" srcOrd="0" destOrd="0" presId="urn:microsoft.com/office/officeart/2005/8/layout/hProcess9"/>
    <dgm:cxn modelId="{58D817CF-B166-4B1B-9D69-18BD936881AA}" type="presOf" srcId="{72E1C386-14C5-4A82-9C49-076839C7DC09}" destId="{D3768109-534C-492F-BF0A-AB034C02A3B3}" srcOrd="0" destOrd="0" presId="urn:microsoft.com/office/officeart/2005/8/layout/hProcess9"/>
    <dgm:cxn modelId="{91F1CFF0-5910-4FDB-AD2D-F15577327DD3}" type="presParOf" srcId="{EEF753FE-4148-47FD-B593-D88BD225A925}" destId="{EB063603-EBCC-4C68-A0FC-31D43B461A22}" srcOrd="0" destOrd="0" presId="urn:microsoft.com/office/officeart/2005/8/layout/hProcess9"/>
    <dgm:cxn modelId="{716DE915-1084-4CBB-B7BA-3071F8BF2521}" type="presParOf" srcId="{EEF753FE-4148-47FD-B593-D88BD225A925}" destId="{C1CFD012-5099-4A6E-979E-B12D7724BEC9}" srcOrd="1" destOrd="0" presId="urn:microsoft.com/office/officeart/2005/8/layout/hProcess9"/>
    <dgm:cxn modelId="{C892E278-9C3E-4B44-9EB2-43A0B7E20351}" type="presParOf" srcId="{C1CFD012-5099-4A6E-979E-B12D7724BEC9}" destId="{FF01E7B6-06DE-4B42-86F7-D0FB611CDAAE}" srcOrd="0" destOrd="0" presId="urn:microsoft.com/office/officeart/2005/8/layout/hProcess9"/>
    <dgm:cxn modelId="{F4EE9BD6-A366-446B-8BFF-4370C49BD279}" type="presParOf" srcId="{C1CFD012-5099-4A6E-979E-B12D7724BEC9}" destId="{94D1B36D-1518-499D-BA79-A1D9ED820757}" srcOrd="1" destOrd="0" presId="urn:microsoft.com/office/officeart/2005/8/layout/hProcess9"/>
    <dgm:cxn modelId="{F6FCE94F-DACE-4263-B7BA-0C3E0198D3BB}" type="presParOf" srcId="{C1CFD012-5099-4A6E-979E-B12D7724BEC9}" destId="{D3768109-534C-492F-BF0A-AB034C02A3B3}"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1E586D-3250-49EE-9CF9-40CB6B6C677A}" type="doc">
      <dgm:prSet loTypeId="urn:microsoft.com/office/officeart/2005/8/layout/vList2" loCatId="list" qsTypeId="urn:microsoft.com/office/officeart/2005/8/quickstyle/simple5" qsCatId="simple" csTypeId="urn:microsoft.com/office/officeart/2005/8/colors/colorful1" csCatId="colorful"/>
      <dgm:spPr/>
      <dgm:t>
        <a:bodyPr/>
        <a:lstStyle/>
        <a:p>
          <a:endParaRPr lang="id-ID"/>
        </a:p>
      </dgm:t>
    </dgm:pt>
    <dgm:pt modelId="{837B501E-3BC2-4658-A2E9-74C130599ABE}">
      <dgm:prSet/>
      <dgm:spPr/>
      <dgm:t>
        <a:bodyPr/>
        <a:lstStyle/>
        <a:p>
          <a:pPr rtl="0"/>
          <a:r>
            <a:rPr lang="id-ID"/>
            <a:t>Fraenkel dan Wallen (1990:22) dalam Sugiyono (2017:34) menyatakan bahwa masalah penelitian yang baik adalah: </a:t>
          </a:r>
        </a:p>
      </dgm:t>
    </dgm:pt>
    <dgm:pt modelId="{1ABB7627-9C50-4CA2-930C-FAD0AF98A54F}" type="parTrans" cxnId="{0942AB32-5A55-4CA3-9A83-0A1539CCA6F2}">
      <dgm:prSet/>
      <dgm:spPr/>
      <dgm:t>
        <a:bodyPr/>
        <a:lstStyle/>
        <a:p>
          <a:endParaRPr lang="id-ID"/>
        </a:p>
      </dgm:t>
    </dgm:pt>
    <dgm:pt modelId="{991BC445-161B-4A14-8A96-45C33304CBB4}" type="sibTrans" cxnId="{0942AB32-5A55-4CA3-9A83-0A1539CCA6F2}">
      <dgm:prSet/>
      <dgm:spPr/>
      <dgm:t>
        <a:bodyPr/>
        <a:lstStyle/>
        <a:p>
          <a:endParaRPr lang="id-ID"/>
        </a:p>
      </dgm:t>
    </dgm:pt>
    <dgm:pt modelId="{023BFB43-F1F5-4A22-A3CA-1383917AE65D}">
      <dgm:prSet/>
      <dgm:spPr/>
      <dgm:t>
        <a:bodyPr/>
        <a:lstStyle/>
        <a:p>
          <a:pPr rtl="0"/>
          <a:r>
            <a:rPr lang="id-ID"/>
            <a:t>Masalah harus feasible: Masalah harus dapat dicarikan jawabannya melalui sumber yang jelas, tidak menghabiskan dana, tenaga, dan waktu. </a:t>
          </a:r>
        </a:p>
      </dgm:t>
    </dgm:pt>
    <dgm:pt modelId="{3B13772B-A942-4F66-B775-26BC62E9C308}" type="parTrans" cxnId="{8E415DB4-4A27-4EC6-862D-0BA52D4F01C2}">
      <dgm:prSet/>
      <dgm:spPr/>
      <dgm:t>
        <a:bodyPr/>
        <a:lstStyle/>
        <a:p>
          <a:endParaRPr lang="id-ID"/>
        </a:p>
      </dgm:t>
    </dgm:pt>
    <dgm:pt modelId="{B91C0C87-7F10-48D0-8FAA-F7FA02092C5A}" type="sibTrans" cxnId="{8E415DB4-4A27-4EC6-862D-0BA52D4F01C2}">
      <dgm:prSet/>
      <dgm:spPr/>
      <dgm:t>
        <a:bodyPr/>
        <a:lstStyle/>
        <a:p>
          <a:endParaRPr lang="id-ID"/>
        </a:p>
      </dgm:t>
    </dgm:pt>
    <dgm:pt modelId="{8261CECD-F7B0-48DC-88C7-284CD6F4D81E}">
      <dgm:prSet/>
      <dgm:spPr/>
      <dgm:t>
        <a:bodyPr/>
        <a:lstStyle/>
        <a:p>
          <a:pPr rtl="0"/>
          <a:r>
            <a:rPr lang="id-ID"/>
            <a:t>Masalah harus jelas: Semua orang memberikan persepsi yang sama terhadap masalah itu. </a:t>
          </a:r>
        </a:p>
      </dgm:t>
    </dgm:pt>
    <dgm:pt modelId="{3C901C34-A2F8-4732-B91E-57D03261C1F3}" type="parTrans" cxnId="{016D7908-7DFF-4368-8F0B-34282FED8478}">
      <dgm:prSet/>
      <dgm:spPr/>
      <dgm:t>
        <a:bodyPr/>
        <a:lstStyle/>
        <a:p>
          <a:endParaRPr lang="id-ID"/>
        </a:p>
      </dgm:t>
    </dgm:pt>
    <dgm:pt modelId="{ADCC2611-1643-4EE5-9974-469D1463B41E}" type="sibTrans" cxnId="{016D7908-7DFF-4368-8F0B-34282FED8478}">
      <dgm:prSet/>
      <dgm:spPr/>
      <dgm:t>
        <a:bodyPr/>
        <a:lstStyle/>
        <a:p>
          <a:endParaRPr lang="id-ID"/>
        </a:p>
      </dgm:t>
    </dgm:pt>
    <dgm:pt modelId="{337C8579-F00D-47DD-89DF-150161F9FA3C}">
      <dgm:prSet/>
      <dgm:spPr/>
      <dgm:t>
        <a:bodyPr/>
        <a:lstStyle/>
        <a:p>
          <a:pPr rtl="0"/>
          <a:r>
            <a:rPr lang="id-ID"/>
            <a:t>Masalah harus signifikan: Jawaban atas masalah itu harus memberikan kontribusi terhadap perkembangan ilmu dan pemecahan masalah. </a:t>
          </a:r>
        </a:p>
      </dgm:t>
    </dgm:pt>
    <dgm:pt modelId="{41925F8B-C705-4423-9641-63C0B8AC98D0}" type="parTrans" cxnId="{9670AA6D-9F4B-47DF-BBD0-D909ED0A0BFD}">
      <dgm:prSet/>
      <dgm:spPr/>
      <dgm:t>
        <a:bodyPr/>
        <a:lstStyle/>
        <a:p>
          <a:endParaRPr lang="id-ID"/>
        </a:p>
      </dgm:t>
    </dgm:pt>
    <dgm:pt modelId="{4346DE0E-1F14-4904-852A-13E1739CE443}" type="sibTrans" cxnId="{9670AA6D-9F4B-47DF-BBD0-D909ED0A0BFD}">
      <dgm:prSet/>
      <dgm:spPr/>
      <dgm:t>
        <a:bodyPr/>
        <a:lstStyle/>
        <a:p>
          <a:endParaRPr lang="id-ID"/>
        </a:p>
      </dgm:t>
    </dgm:pt>
    <dgm:pt modelId="{DAC4E52C-D09C-4AF3-BC00-95A4C81B5B8B}">
      <dgm:prSet/>
      <dgm:spPr/>
      <dgm:t>
        <a:bodyPr/>
        <a:lstStyle/>
        <a:p>
          <a:pPr rtl="0"/>
          <a:r>
            <a:rPr lang="id-ID"/>
            <a:t>Masalah bersifat etis: Tidak berkenaan dengan hal-hal etika, moral, dan nilai-nilai keyakinan dan agama.  </a:t>
          </a:r>
        </a:p>
      </dgm:t>
    </dgm:pt>
    <dgm:pt modelId="{2E277E78-DF4F-463F-B773-CB6D32CE3176}" type="parTrans" cxnId="{7E970B9A-9B96-4F8C-8BD3-0DAC142EA062}">
      <dgm:prSet/>
      <dgm:spPr/>
      <dgm:t>
        <a:bodyPr/>
        <a:lstStyle/>
        <a:p>
          <a:endParaRPr lang="id-ID"/>
        </a:p>
      </dgm:t>
    </dgm:pt>
    <dgm:pt modelId="{536A0C0E-2C1D-41AE-81C3-FC690644BA2C}" type="sibTrans" cxnId="{7E970B9A-9B96-4F8C-8BD3-0DAC142EA062}">
      <dgm:prSet/>
      <dgm:spPr/>
      <dgm:t>
        <a:bodyPr/>
        <a:lstStyle/>
        <a:p>
          <a:endParaRPr lang="id-ID"/>
        </a:p>
      </dgm:t>
    </dgm:pt>
    <dgm:pt modelId="{37B12D7A-41F2-41DC-A8CC-B72B975EF40F}" type="pres">
      <dgm:prSet presAssocID="{891E586D-3250-49EE-9CF9-40CB6B6C677A}" presName="linear" presStyleCnt="0">
        <dgm:presLayoutVars>
          <dgm:animLvl val="lvl"/>
          <dgm:resizeHandles val="exact"/>
        </dgm:presLayoutVars>
      </dgm:prSet>
      <dgm:spPr/>
    </dgm:pt>
    <dgm:pt modelId="{C50A22E0-55AB-4E42-8A85-D8EC0D5CE013}" type="pres">
      <dgm:prSet presAssocID="{837B501E-3BC2-4658-A2E9-74C130599ABE}" presName="parentText" presStyleLbl="node1" presStyleIdx="0" presStyleCnt="1">
        <dgm:presLayoutVars>
          <dgm:chMax val="0"/>
          <dgm:bulletEnabled val="1"/>
        </dgm:presLayoutVars>
      </dgm:prSet>
      <dgm:spPr/>
    </dgm:pt>
    <dgm:pt modelId="{B08CFA90-31F5-4EDE-909B-86422D2B599B}" type="pres">
      <dgm:prSet presAssocID="{837B501E-3BC2-4658-A2E9-74C130599ABE}" presName="childText" presStyleLbl="revTx" presStyleIdx="0" presStyleCnt="1">
        <dgm:presLayoutVars>
          <dgm:bulletEnabled val="1"/>
        </dgm:presLayoutVars>
      </dgm:prSet>
      <dgm:spPr/>
    </dgm:pt>
  </dgm:ptLst>
  <dgm:cxnLst>
    <dgm:cxn modelId="{016D7908-7DFF-4368-8F0B-34282FED8478}" srcId="{837B501E-3BC2-4658-A2E9-74C130599ABE}" destId="{8261CECD-F7B0-48DC-88C7-284CD6F4D81E}" srcOrd="1" destOrd="0" parTransId="{3C901C34-A2F8-4732-B91E-57D03261C1F3}" sibTransId="{ADCC2611-1643-4EE5-9974-469D1463B41E}"/>
    <dgm:cxn modelId="{FDF9A914-89D9-4264-B187-BF3D05B9F6AF}" type="presOf" srcId="{891E586D-3250-49EE-9CF9-40CB6B6C677A}" destId="{37B12D7A-41F2-41DC-A8CC-B72B975EF40F}" srcOrd="0" destOrd="0" presId="urn:microsoft.com/office/officeart/2005/8/layout/vList2"/>
    <dgm:cxn modelId="{0942AB32-5A55-4CA3-9A83-0A1539CCA6F2}" srcId="{891E586D-3250-49EE-9CF9-40CB6B6C677A}" destId="{837B501E-3BC2-4658-A2E9-74C130599ABE}" srcOrd="0" destOrd="0" parTransId="{1ABB7627-9C50-4CA2-930C-FAD0AF98A54F}" sibTransId="{991BC445-161B-4A14-8A96-45C33304CBB4}"/>
    <dgm:cxn modelId="{6380E363-27FC-42A2-B8A1-328074EC51EE}" type="presOf" srcId="{837B501E-3BC2-4658-A2E9-74C130599ABE}" destId="{C50A22E0-55AB-4E42-8A85-D8EC0D5CE013}" srcOrd="0" destOrd="0" presId="urn:microsoft.com/office/officeart/2005/8/layout/vList2"/>
    <dgm:cxn modelId="{E9FAC865-7FB2-419D-B701-C8DF0CD6CACE}" type="presOf" srcId="{DAC4E52C-D09C-4AF3-BC00-95A4C81B5B8B}" destId="{B08CFA90-31F5-4EDE-909B-86422D2B599B}" srcOrd="0" destOrd="3" presId="urn:microsoft.com/office/officeart/2005/8/layout/vList2"/>
    <dgm:cxn modelId="{9670AA6D-9F4B-47DF-BBD0-D909ED0A0BFD}" srcId="{837B501E-3BC2-4658-A2E9-74C130599ABE}" destId="{337C8579-F00D-47DD-89DF-150161F9FA3C}" srcOrd="2" destOrd="0" parTransId="{41925F8B-C705-4423-9641-63C0B8AC98D0}" sibTransId="{4346DE0E-1F14-4904-852A-13E1739CE443}"/>
    <dgm:cxn modelId="{6A2B2494-AAAF-4B5C-AB5C-EE1417BB5A73}" type="presOf" srcId="{337C8579-F00D-47DD-89DF-150161F9FA3C}" destId="{B08CFA90-31F5-4EDE-909B-86422D2B599B}" srcOrd="0" destOrd="2" presId="urn:microsoft.com/office/officeart/2005/8/layout/vList2"/>
    <dgm:cxn modelId="{C352DD96-5A9C-4F3D-B1AE-C301306995AC}" type="presOf" srcId="{8261CECD-F7B0-48DC-88C7-284CD6F4D81E}" destId="{B08CFA90-31F5-4EDE-909B-86422D2B599B}" srcOrd="0" destOrd="1" presId="urn:microsoft.com/office/officeart/2005/8/layout/vList2"/>
    <dgm:cxn modelId="{7E970B9A-9B96-4F8C-8BD3-0DAC142EA062}" srcId="{837B501E-3BC2-4658-A2E9-74C130599ABE}" destId="{DAC4E52C-D09C-4AF3-BC00-95A4C81B5B8B}" srcOrd="3" destOrd="0" parTransId="{2E277E78-DF4F-463F-B773-CB6D32CE3176}" sibTransId="{536A0C0E-2C1D-41AE-81C3-FC690644BA2C}"/>
    <dgm:cxn modelId="{F86090A6-ACE7-49CA-97AF-28824967F28F}" type="presOf" srcId="{023BFB43-F1F5-4A22-A3CA-1383917AE65D}" destId="{B08CFA90-31F5-4EDE-909B-86422D2B599B}" srcOrd="0" destOrd="0" presId="urn:microsoft.com/office/officeart/2005/8/layout/vList2"/>
    <dgm:cxn modelId="{8E415DB4-4A27-4EC6-862D-0BA52D4F01C2}" srcId="{837B501E-3BC2-4658-A2E9-74C130599ABE}" destId="{023BFB43-F1F5-4A22-A3CA-1383917AE65D}" srcOrd="0" destOrd="0" parTransId="{3B13772B-A942-4F66-B775-26BC62E9C308}" sibTransId="{B91C0C87-7F10-48D0-8FAA-F7FA02092C5A}"/>
    <dgm:cxn modelId="{FC8A487C-44DC-426D-BE10-9197621C0696}" type="presParOf" srcId="{37B12D7A-41F2-41DC-A8CC-B72B975EF40F}" destId="{C50A22E0-55AB-4E42-8A85-D8EC0D5CE013}" srcOrd="0" destOrd="0" presId="urn:microsoft.com/office/officeart/2005/8/layout/vList2"/>
    <dgm:cxn modelId="{AE819D93-4105-4758-941C-760EF0349A8D}" type="presParOf" srcId="{37B12D7A-41F2-41DC-A8CC-B72B975EF40F}" destId="{B08CFA90-31F5-4EDE-909B-86422D2B599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938833-A6E1-47A4-8ECE-11F80AE33CA0}" type="doc">
      <dgm:prSet loTypeId="urn:microsoft.com/office/officeart/2005/8/layout/hProcess9" loCatId="process" qsTypeId="urn:microsoft.com/office/officeart/2005/8/quickstyle/simple2" qsCatId="simple" csTypeId="urn:microsoft.com/office/officeart/2005/8/colors/accent1_2" csCatId="accent1"/>
      <dgm:spPr/>
      <dgm:t>
        <a:bodyPr/>
        <a:lstStyle/>
        <a:p>
          <a:endParaRPr lang="id-ID"/>
        </a:p>
      </dgm:t>
    </dgm:pt>
    <dgm:pt modelId="{994CAFC2-14F0-41B4-838C-5F97695F1E45}">
      <dgm:prSet/>
      <dgm:spPr/>
      <dgm:t>
        <a:bodyPr/>
        <a:lstStyle/>
        <a:p>
          <a:pPr rtl="0"/>
          <a:r>
            <a:rPr lang="id-ID"/>
            <a:t>Rumusan masalah berbeda dengan masalah. </a:t>
          </a:r>
        </a:p>
      </dgm:t>
    </dgm:pt>
    <dgm:pt modelId="{503D93BC-D6E8-40B8-A9F8-0325F7129B44}" type="parTrans" cxnId="{D7C75005-A82F-4C3A-9C45-C8E7ACA46F91}">
      <dgm:prSet/>
      <dgm:spPr/>
      <dgm:t>
        <a:bodyPr/>
        <a:lstStyle/>
        <a:p>
          <a:endParaRPr lang="id-ID"/>
        </a:p>
      </dgm:t>
    </dgm:pt>
    <dgm:pt modelId="{898738DE-F0CE-444E-988B-0D6EE929626E}" type="sibTrans" cxnId="{D7C75005-A82F-4C3A-9C45-C8E7ACA46F91}">
      <dgm:prSet/>
      <dgm:spPr/>
      <dgm:t>
        <a:bodyPr/>
        <a:lstStyle/>
        <a:p>
          <a:endParaRPr lang="id-ID"/>
        </a:p>
      </dgm:t>
    </dgm:pt>
    <dgm:pt modelId="{F3927D8B-5B4C-4B66-AA02-43D03A0AE4DA}">
      <dgm:prSet/>
      <dgm:spPr/>
      <dgm:t>
        <a:bodyPr/>
        <a:lstStyle/>
        <a:p>
          <a:pPr rtl="0"/>
          <a:r>
            <a:rPr lang="id-ID" dirty="0"/>
            <a:t>Jika masalah merupakan kesenjangan antara yang diharapkan dan kenyataan, maka </a:t>
          </a:r>
          <a:r>
            <a:rPr lang="id-ID" b="1" dirty="0"/>
            <a:t>rumusan masalah merupakan suatu pertanyaan yang akan dicarikan jawabannya melalui pengumpulan data. </a:t>
          </a:r>
          <a:r>
            <a:rPr lang="id-ID" dirty="0"/>
            <a:t>(Sugiyono, 2017:35-38)</a:t>
          </a:r>
        </a:p>
      </dgm:t>
    </dgm:pt>
    <dgm:pt modelId="{85AD062F-AE98-4A5C-9943-15A043D8AD74}" type="parTrans" cxnId="{A4F92764-E6D5-4E66-826C-6405DC927665}">
      <dgm:prSet/>
      <dgm:spPr/>
      <dgm:t>
        <a:bodyPr/>
        <a:lstStyle/>
        <a:p>
          <a:endParaRPr lang="id-ID"/>
        </a:p>
      </dgm:t>
    </dgm:pt>
    <dgm:pt modelId="{B55ACEEF-0E08-44EE-A6DE-A00952E85C67}" type="sibTrans" cxnId="{A4F92764-E6D5-4E66-826C-6405DC927665}">
      <dgm:prSet/>
      <dgm:spPr/>
      <dgm:t>
        <a:bodyPr/>
        <a:lstStyle/>
        <a:p>
          <a:endParaRPr lang="id-ID"/>
        </a:p>
      </dgm:t>
    </dgm:pt>
    <dgm:pt modelId="{CBEF78E5-BFA3-439F-B272-872D13A661E1}">
      <dgm:prSet/>
      <dgm:spPr/>
      <dgm:t>
        <a:bodyPr/>
        <a:lstStyle/>
        <a:p>
          <a:pPr rtl="0"/>
          <a:r>
            <a:rPr lang="id-ID"/>
            <a:t>Bentuk rumusan masalah, berdasarkan penelitian, dibedakan menjadi tiga hal. Yakni, deskriptif, komparatif, dan assosiatif.   </a:t>
          </a:r>
        </a:p>
      </dgm:t>
    </dgm:pt>
    <dgm:pt modelId="{723F6983-75FB-4667-A0F2-9AA7101C8986}" type="parTrans" cxnId="{8AF1357A-D8EC-4A18-9DE8-4BC0E75DCE2D}">
      <dgm:prSet/>
      <dgm:spPr/>
      <dgm:t>
        <a:bodyPr/>
        <a:lstStyle/>
        <a:p>
          <a:endParaRPr lang="id-ID"/>
        </a:p>
      </dgm:t>
    </dgm:pt>
    <dgm:pt modelId="{93214C80-536F-45D4-A68E-8C59C0F5485E}" type="sibTrans" cxnId="{8AF1357A-D8EC-4A18-9DE8-4BC0E75DCE2D}">
      <dgm:prSet/>
      <dgm:spPr/>
      <dgm:t>
        <a:bodyPr/>
        <a:lstStyle/>
        <a:p>
          <a:endParaRPr lang="id-ID"/>
        </a:p>
      </dgm:t>
    </dgm:pt>
    <dgm:pt modelId="{E7F1F95E-E69F-4D53-AD07-74D9BB01EF5F}" type="pres">
      <dgm:prSet presAssocID="{BD938833-A6E1-47A4-8ECE-11F80AE33CA0}" presName="CompostProcess" presStyleCnt="0">
        <dgm:presLayoutVars>
          <dgm:dir/>
          <dgm:resizeHandles val="exact"/>
        </dgm:presLayoutVars>
      </dgm:prSet>
      <dgm:spPr/>
    </dgm:pt>
    <dgm:pt modelId="{F138C490-416C-4216-B9E8-98711AC74E11}" type="pres">
      <dgm:prSet presAssocID="{BD938833-A6E1-47A4-8ECE-11F80AE33CA0}" presName="arrow" presStyleLbl="bgShp" presStyleIdx="0" presStyleCnt="1"/>
      <dgm:spPr/>
    </dgm:pt>
    <dgm:pt modelId="{5807D368-242A-44D4-8FA8-8378618B8E7E}" type="pres">
      <dgm:prSet presAssocID="{BD938833-A6E1-47A4-8ECE-11F80AE33CA0}" presName="linearProcess" presStyleCnt="0"/>
      <dgm:spPr/>
    </dgm:pt>
    <dgm:pt modelId="{A8FD9EE7-D821-462A-ADD4-784DB90F0B57}" type="pres">
      <dgm:prSet presAssocID="{994CAFC2-14F0-41B4-838C-5F97695F1E45}" presName="textNode" presStyleLbl="node1" presStyleIdx="0" presStyleCnt="3">
        <dgm:presLayoutVars>
          <dgm:bulletEnabled val="1"/>
        </dgm:presLayoutVars>
      </dgm:prSet>
      <dgm:spPr/>
    </dgm:pt>
    <dgm:pt modelId="{0164B5AC-DC61-4750-AA3F-56E8C302FA44}" type="pres">
      <dgm:prSet presAssocID="{898738DE-F0CE-444E-988B-0D6EE929626E}" presName="sibTrans" presStyleCnt="0"/>
      <dgm:spPr/>
    </dgm:pt>
    <dgm:pt modelId="{6EFB4247-2F4C-4EC4-AFD4-8462DD136903}" type="pres">
      <dgm:prSet presAssocID="{F3927D8B-5B4C-4B66-AA02-43D03A0AE4DA}" presName="textNode" presStyleLbl="node1" presStyleIdx="1" presStyleCnt="3">
        <dgm:presLayoutVars>
          <dgm:bulletEnabled val="1"/>
        </dgm:presLayoutVars>
      </dgm:prSet>
      <dgm:spPr/>
    </dgm:pt>
    <dgm:pt modelId="{95CB5B45-B891-4392-93FB-5E6A8645D834}" type="pres">
      <dgm:prSet presAssocID="{B55ACEEF-0E08-44EE-A6DE-A00952E85C67}" presName="sibTrans" presStyleCnt="0"/>
      <dgm:spPr/>
    </dgm:pt>
    <dgm:pt modelId="{5C70F8C8-33EA-4EA1-91EE-F8E73B786547}" type="pres">
      <dgm:prSet presAssocID="{CBEF78E5-BFA3-439F-B272-872D13A661E1}" presName="textNode" presStyleLbl="node1" presStyleIdx="2" presStyleCnt="3">
        <dgm:presLayoutVars>
          <dgm:bulletEnabled val="1"/>
        </dgm:presLayoutVars>
      </dgm:prSet>
      <dgm:spPr/>
    </dgm:pt>
  </dgm:ptLst>
  <dgm:cxnLst>
    <dgm:cxn modelId="{D7C75005-A82F-4C3A-9C45-C8E7ACA46F91}" srcId="{BD938833-A6E1-47A4-8ECE-11F80AE33CA0}" destId="{994CAFC2-14F0-41B4-838C-5F97695F1E45}" srcOrd="0" destOrd="0" parTransId="{503D93BC-D6E8-40B8-A9F8-0325F7129B44}" sibTransId="{898738DE-F0CE-444E-988B-0D6EE929626E}"/>
    <dgm:cxn modelId="{E4A48415-CF52-40FE-A79F-680E474A21A9}" type="presOf" srcId="{BD938833-A6E1-47A4-8ECE-11F80AE33CA0}" destId="{E7F1F95E-E69F-4D53-AD07-74D9BB01EF5F}" srcOrd="0" destOrd="0" presId="urn:microsoft.com/office/officeart/2005/8/layout/hProcess9"/>
    <dgm:cxn modelId="{94FC741B-A900-41A2-9B83-D6F5E4011EFA}" type="presOf" srcId="{CBEF78E5-BFA3-439F-B272-872D13A661E1}" destId="{5C70F8C8-33EA-4EA1-91EE-F8E73B786547}" srcOrd="0" destOrd="0" presId="urn:microsoft.com/office/officeart/2005/8/layout/hProcess9"/>
    <dgm:cxn modelId="{A4F92764-E6D5-4E66-826C-6405DC927665}" srcId="{BD938833-A6E1-47A4-8ECE-11F80AE33CA0}" destId="{F3927D8B-5B4C-4B66-AA02-43D03A0AE4DA}" srcOrd="1" destOrd="0" parTransId="{85AD062F-AE98-4A5C-9943-15A043D8AD74}" sibTransId="{B55ACEEF-0E08-44EE-A6DE-A00952E85C67}"/>
    <dgm:cxn modelId="{3F960D45-6787-4DEC-B9DB-2357F24AE0DD}" type="presOf" srcId="{F3927D8B-5B4C-4B66-AA02-43D03A0AE4DA}" destId="{6EFB4247-2F4C-4EC4-AFD4-8462DD136903}" srcOrd="0" destOrd="0" presId="urn:microsoft.com/office/officeart/2005/8/layout/hProcess9"/>
    <dgm:cxn modelId="{8AF1357A-D8EC-4A18-9DE8-4BC0E75DCE2D}" srcId="{BD938833-A6E1-47A4-8ECE-11F80AE33CA0}" destId="{CBEF78E5-BFA3-439F-B272-872D13A661E1}" srcOrd="2" destOrd="0" parTransId="{723F6983-75FB-4667-A0F2-9AA7101C8986}" sibTransId="{93214C80-536F-45D4-A68E-8C59C0F5485E}"/>
    <dgm:cxn modelId="{E46AF5DE-C22D-4BF0-9EC4-30C8A89B2728}" type="presOf" srcId="{994CAFC2-14F0-41B4-838C-5F97695F1E45}" destId="{A8FD9EE7-D821-462A-ADD4-784DB90F0B57}" srcOrd="0" destOrd="0" presId="urn:microsoft.com/office/officeart/2005/8/layout/hProcess9"/>
    <dgm:cxn modelId="{E1293F97-3B56-4436-AA94-0BAA3AE5F4D8}" type="presParOf" srcId="{E7F1F95E-E69F-4D53-AD07-74D9BB01EF5F}" destId="{F138C490-416C-4216-B9E8-98711AC74E11}" srcOrd="0" destOrd="0" presId="urn:microsoft.com/office/officeart/2005/8/layout/hProcess9"/>
    <dgm:cxn modelId="{77A87013-F71F-4876-AF1B-30423EBF0BFA}" type="presParOf" srcId="{E7F1F95E-E69F-4D53-AD07-74D9BB01EF5F}" destId="{5807D368-242A-44D4-8FA8-8378618B8E7E}" srcOrd="1" destOrd="0" presId="urn:microsoft.com/office/officeart/2005/8/layout/hProcess9"/>
    <dgm:cxn modelId="{3379E601-6817-417A-8DB4-87AF512B4971}" type="presParOf" srcId="{5807D368-242A-44D4-8FA8-8378618B8E7E}" destId="{A8FD9EE7-D821-462A-ADD4-784DB90F0B57}" srcOrd="0" destOrd="0" presId="urn:microsoft.com/office/officeart/2005/8/layout/hProcess9"/>
    <dgm:cxn modelId="{696340B4-EF7C-4F07-A28E-5A2BA8ABFE4E}" type="presParOf" srcId="{5807D368-242A-44D4-8FA8-8378618B8E7E}" destId="{0164B5AC-DC61-4750-AA3F-56E8C302FA44}" srcOrd="1" destOrd="0" presId="urn:microsoft.com/office/officeart/2005/8/layout/hProcess9"/>
    <dgm:cxn modelId="{C66E9DDC-78E2-4D31-B4A1-397EDD9B2305}" type="presParOf" srcId="{5807D368-242A-44D4-8FA8-8378618B8E7E}" destId="{6EFB4247-2F4C-4EC4-AFD4-8462DD136903}" srcOrd="2" destOrd="0" presId="urn:microsoft.com/office/officeart/2005/8/layout/hProcess9"/>
    <dgm:cxn modelId="{9C8EFBBE-9E96-4F1B-83C7-170C8D4A344C}" type="presParOf" srcId="{5807D368-242A-44D4-8FA8-8378618B8E7E}" destId="{95CB5B45-B891-4392-93FB-5E6A8645D834}" srcOrd="3" destOrd="0" presId="urn:microsoft.com/office/officeart/2005/8/layout/hProcess9"/>
    <dgm:cxn modelId="{B86B032E-A567-45A7-AC7A-DFECBF69B3B4}" type="presParOf" srcId="{5807D368-242A-44D4-8FA8-8378618B8E7E}" destId="{5C70F8C8-33EA-4EA1-91EE-F8E73B78654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B21253-A697-4296-8E17-5D748DB2DBCD}" type="doc">
      <dgm:prSet loTypeId="urn:microsoft.com/office/officeart/2005/8/layout/vProcess5" loCatId="process" qsTypeId="urn:microsoft.com/office/officeart/2005/8/quickstyle/simple1" qsCatId="simple" csTypeId="urn:microsoft.com/office/officeart/2005/8/colors/accent0_3" csCatId="mainScheme"/>
      <dgm:spPr/>
      <dgm:t>
        <a:bodyPr/>
        <a:lstStyle/>
        <a:p>
          <a:endParaRPr lang="id-ID"/>
        </a:p>
      </dgm:t>
    </dgm:pt>
    <dgm:pt modelId="{2951A994-AD74-42CB-A2A7-C4838B28CF41}">
      <dgm:prSet/>
      <dgm:spPr/>
      <dgm:t>
        <a:bodyPr/>
        <a:lstStyle/>
        <a:p>
          <a:pPr rtl="0"/>
          <a:r>
            <a:rPr lang="id-ID"/>
            <a:t>Rumusan masalah penelitian yang membandingkan keberadaan satu variabel atau lebih pada dua atau lebih sampel yang berbeda, atau pada waktu yang berbeda.</a:t>
          </a:r>
        </a:p>
      </dgm:t>
    </dgm:pt>
    <dgm:pt modelId="{29E9078E-2A73-47AA-AB0A-89AC269C2F14}" type="parTrans" cxnId="{EA4FDB23-A14A-47EA-8ABB-BAD40CDFE36E}">
      <dgm:prSet/>
      <dgm:spPr/>
      <dgm:t>
        <a:bodyPr/>
        <a:lstStyle/>
        <a:p>
          <a:endParaRPr lang="id-ID"/>
        </a:p>
      </dgm:t>
    </dgm:pt>
    <dgm:pt modelId="{9EFC7518-CEDC-48F6-A861-2A4F63B5138E}" type="sibTrans" cxnId="{EA4FDB23-A14A-47EA-8ABB-BAD40CDFE36E}">
      <dgm:prSet/>
      <dgm:spPr/>
      <dgm:t>
        <a:bodyPr/>
        <a:lstStyle/>
        <a:p>
          <a:endParaRPr lang="id-ID"/>
        </a:p>
      </dgm:t>
    </dgm:pt>
    <dgm:pt modelId="{0A0E8212-8620-436C-A4C7-EB30A5BC32A0}">
      <dgm:prSet/>
      <dgm:spPr/>
      <dgm:t>
        <a:bodyPr/>
        <a:lstStyle/>
        <a:p>
          <a:pPr rtl="0"/>
          <a:r>
            <a:rPr lang="id-ID"/>
            <a:t>Adakah perbedaan </a:t>
          </a:r>
          <a:r>
            <a:rPr lang="id-ID" b="1" u="sng"/>
            <a:t>produktivitas kerja </a:t>
          </a:r>
          <a:r>
            <a:rPr lang="id-ID"/>
            <a:t>antara </a:t>
          </a:r>
          <a:r>
            <a:rPr lang="id-ID" u="sng"/>
            <a:t>PNS, BUMN, dan swasta</a:t>
          </a:r>
          <a:r>
            <a:rPr lang="id-ID"/>
            <a:t>? (Satu variabel pada 3 sampel)</a:t>
          </a:r>
        </a:p>
      </dgm:t>
    </dgm:pt>
    <dgm:pt modelId="{F885A0E9-5880-4A16-AD21-B31EBEC0204A}" type="parTrans" cxnId="{5857405A-4F1B-403C-9896-8D53735B7D06}">
      <dgm:prSet/>
      <dgm:spPr/>
      <dgm:t>
        <a:bodyPr/>
        <a:lstStyle/>
        <a:p>
          <a:endParaRPr lang="id-ID"/>
        </a:p>
      </dgm:t>
    </dgm:pt>
    <dgm:pt modelId="{86F6C985-F131-4B45-A6CB-576D27F9DC5B}" type="sibTrans" cxnId="{5857405A-4F1B-403C-9896-8D53735B7D06}">
      <dgm:prSet/>
      <dgm:spPr/>
      <dgm:t>
        <a:bodyPr/>
        <a:lstStyle/>
        <a:p>
          <a:endParaRPr lang="id-ID"/>
        </a:p>
      </dgm:t>
    </dgm:pt>
    <dgm:pt modelId="{795D06C5-B418-466B-8DF5-F887CE48598B}">
      <dgm:prSet/>
      <dgm:spPr/>
      <dgm:t>
        <a:bodyPr/>
        <a:lstStyle/>
        <a:p>
          <a:pPr rtl="0"/>
          <a:r>
            <a:rPr lang="id-ID" dirty="0"/>
            <a:t>Adakah kesamaan </a:t>
          </a:r>
          <a:r>
            <a:rPr lang="id-ID" b="1" dirty="0"/>
            <a:t>cara promosi </a:t>
          </a:r>
          <a:r>
            <a:rPr lang="id-ID" dirty="0"/>
            <a:t>antara perusahaan A dan B?</a:t>
          </a:r>
        </a:p>
      </dgm:t>
    </dgm:pt>
    <dgm:pt modelId="{2B48183C-C11D-41F5-8775-0F9AFEAA7D2D}" type="parTrans" cxnId="{F18DFF0E-D885-4465-B488-3616ADD7AC35}">
      <dgm:prSet/>
      <dgm:spPr/>
      <dgm:t>
        <a:bodyPr/>
        <a:lstStyle/>
        <a:p>
          <a:endParaRPr lang="id-ID"/>
        </a:p>
      </dgm:t>
    </dgm:pt>
    <dgm:pt modelId="{92ABCA0F-EF7E-4578-88F5-7A0A1A9E7985}" type="sibTrans" cxnId="{F18DFF0E-D885-4465-B488-3616ADD7AC35}">
      <dgm:prSet/>
      <dgm:spPr/>
      <dgm:t>
        <a:bodyPr/>
        <a:lstStyle/>
        <a:p>
          <a:endParaRPr lang="id-ID"/>
        </a:p>
      </dgm:t>
    </dgm:pt>
    <dgm:pt modelId="{3E35F045-431D-405D-94CC-2C2CE337DE0D}">
      <dgm:prSet/>
      <dgm:spPr/>
      <dgm:t>
        <a:bodyPr/>
        <a:lstStyle/>
        <a:p>
          <a:pPr rtl="0"/>
          <a:r>
            <a:rPr lang="id-ID"/>
            <a:t>Adakah perbedaan </a:t>
          </a:r>
          <a:r>
            <a:rPr lang="id-ID" b="1"/>
            <a:t>gaya komunikasi </a:t>
          </a:r>
          <a:r>
            <a:rPr lang="id-ID"/>
            <a:t>antara </a:t>
          </a:r>
          <a:r>
            <a:rPr lang="id-ID" u="sng"/>
            <a:t>Bupati Anna dengan Bupati Suyoto</a:t>
          </a:r>
          <a:r>
            <a:rPr lang="id-ID"/>
            <a:t>?   </a:t>
          </a:r>
        </a:p>
      </dgm:t>
    </dgm:pt>
    <dgm:pt modelId="{FCCC4EDC-B05C-40E0-98A4-82152083285F}" type="parTrans" cxnId="{04396A10-7EA6-4F80-8B54-8B7275EBAB2E}">
      <dgm:prSet/>
      <dgm:spPr/>
      <dgm:t>
        <a:bodyPr/>
        <a:lstStyle/>
        <a:p>
          <a:endParaRPr lang="id-ID"/>
        </a:p>
      </dgm:t>
    </dgm:pt>
    <dgm:pt modelId="{767866F5-74CB-4DF9-9920-AE012B125B50}" type="sibTrans" cxnId="{04396A10-7EA6-4F80-8B54-8B7275EBAB2E}">
      <dgm:prSet/>
      <dgm:spPr/>
      <dgm:t>
        <a:bodyPr/>
        <a:lstStyle/>
        <a:p>
          <a:endParaRPr lang="id-ID"/>
        </a:p>
      </dgm:t>
    </dgm:pt>
    <dgm:pt modelId="{E0F20C00-241B-4571-B8D4-6A800CDFEF1A}" type="pres">
      <dgm:prSet presAssocID="{6EB21253-A697-4296-8E17-5D748DB2DBCD}" presName="outerComposite" presStyleCnt="0">
        <dgm:presLayoutVars>
          <dgm:chMax val="5"/>
          <dgm:dir/>
          <dgm:resizeHandles val="exact"/>
        </dgm:presLayoutVars>
      </dgm:prSet>
      <dgm:spPr/>
    </dgm:pt>
    <dgm:pt modelId="{20D4F066-25A6-48AD-83CE-A6457BD025CD}" type="pres">
      <dgm:prSet presAssocID="{6EB21253-A697-4296-8E17-5D748DB2DBCD}" presName="dummyMaxCanvas" presStyleCnt="0">
        <dgm:presLayoutVars/>
      </dgm:prSet>
      <dgm:spPr/>
    </dgm:pt>
    <dgm:pt modelId="{9B289E8B-8EBD-49CD-A025-745526C5D0E8}" type="pres">
      <dgm:prSet presAssocID="{6EB21253-A697-4296-8E17-5D748DB2DBCD}" presName="FourNodes_1" presStyleLbl="node1" presStyleIdx="0" presStyleCnt="4">
        <dgm:presLayoutVars>
          <dgm:bulletEnabled val="1"/>
        </dgm:presLayoutVars>
      </dgm:prSet>
      <dgm:spPr/>
    </dgm:pt>
    <dgm:pt modelId="{3695FABC-8458-49BB-B542-0EE05EF54606}" type="pres">
      <dgm:prSet presAssocID="{6EB21253-A697-4296-8E17-5D748DB2DBCD}" presName="FourNodes_2" presStyleLbl="node1" presStyleIdx="1" presStyleCnt="4">
        <dgm:presLayoutVars>
          <dgm:bulletEnabled val="1"/>
        </dgm:presLayoutVars>
      </dgm:prSet>
      <dgm:spPr/>
    </dgm:pt>
    <dgm:pt modelId="{262947C8-306B-4CDD-82C8-33C769B0596D}" type="pres">
      <dgm:prSet presAssocID="{6EB21253-A697-4296-8E17-5D748DB2DBCD}" presName="FourNodes_3" presStyleLbl="node1" presStyleIdx="2" presStyleCnt="4">
        <dgm:presLayoutVars>
          <dgm:bulletEnabled val="1"/>
        </dgm:presLayoutVars>
      </dgm:prSet>
      <dgm:spPr/>
    </dgm:pt>
    <dgm:pt modelId="{7CA11B48-ACE7-4522-AB1B-091D8D8D41E8}" type="pres">
      <dgm:prSet presAssocID="{6EB21253-A697-4296-8E17-5D748DB2DBCD}" presName="FourNodes_4" presStyleLbl="node1" presStyleIdx="3" presStyleCnt="4">
        <dgm:presLayoutVars>
          <dgm:bulletEnabled val="1"/>
        </dgm:presLayoutVars>
      </dgm:prSet>
      <dgm:spPr/>
    </dgm:pt>
    <dgm:pt modelId="{E4DAF0FE-A46D-48A3-9B06-AC3FC9426683}" type="pres">
      <dgm:prSet presAssocID="{6EB21253-A697-4296-8E17-5D748DB2DBCD}" presName="FourConn_1-2" presStyleLbl="fgAccFollowNode1" presStyleIdx="0" presStyleCnt="3">
        <dgm:presLayoutVars>
          <dgm:bulletEnabled val="1"/>
        </dgm:presLayoutVars>
      </dgm:prSet>
      <dgm:spPr/>
    </dgm:pt>
    <dgm:pt modelId="{0487E511-3337-4374-A26F-3CC590073A02}" type="pres">
      <dgm:prSet presAssocID="{6EB21253-A697-4296-8E17-5D748DB2DBCD}" presName="FourConn_2-3" presStyleLbl="fgAccFollowNode1" presStyleIdx="1" presStyleCnt="3">
        <dgm:presLayoutVars>
          <dgm:bulletEnabled val="1"/>
        </dgm:presLayoutVars>
      </dgm:prSet>
      <dgm:spPr/>
    </dgm:pt>
    <dgm:pt modelId="{4BC34165-A0D2-4DFA-9D6D-BC448A9434AD}" type="pres">
      <dgm:prSet presAssocID="{6EB21253-A697-4296-8E17-5D748DB2DBCD}" presName="FourConn_3-4" presStyleLbl="fgAccFollowNode1" presStyleIdx="2" presStyleCnt="3">
        <dgm:presLayoutVars>
          <dgm:bulletEnabled val="1"/>
        </dgm:presLayoutVars>
      </dgm:prSet>
      <dgm:spPr/>
    </dgm:pt>
    <dgm:pt modelId="{E7998068-D731-4AE3-BC79-AB6BD2EA05CB}" type="pres">
      <dgm:prSet presAssocID="{6EB21253-A697-4296-8E17-5D748DB2DBCD}" presName="FourNodes_1_text" presStyleLbl="node1" presStyleIdx="3" presStyleCnt="4">
        <dgm:presLayoutVars>
          <dgm:bulletEnabled val="1"/>
        </dgm:presLayoutVars>
      </dgm:prSet>
      <dgm:spPr/>
    </dgm:pt>
    <dgm:pt modelId="{9E3BF507-B930-4DEC-B338-DA9FDC80717D}" type="pres">
      <dgm:prSet presAssocID="{6EB21253-A697-4296-8E17-5D748DB2DBCD}" presName="FourNodes_2_text" presStyleLbl="node1" presStyleIdx="3" presStyleCnt="4">
        <dgm:presLayoutVars>
          <dgm:bulletEnabled val="1"/>
        </dgm:presLayoutVars>
      </dgm:prSet>
      <dgm:spPr/>
    </dgm:pt>
    <dgm:pt modelId="{953B7579-B4D9-4D6E-82A7-DA0DBFD8846D}" type="pres">
      <dgm:prSet presAssocID="{6EB21253-A697-4296-8E17-5D748DB2DBCD}" presName="FourNodes_3_text" presStyleLbl="node1" presStyleIdx="3" presStyleCnt="4">
        <dgm:presLayoutVars>
          <dgm:bulletEnabled val="1"/>
        </dgm:presLayoutVars>
      </dgm:prSet>
      <dgm:spPr/>
    </dgm:pt>
    <dgm:pt modelId="{535D1E44-0DD3-43B1-9C2E-0AE1050A8072}" type="pres">
      <dgm:prSet presAssocID="{6EB21253-A697-4296-8E17-5D748DB2DBCD}" presName="FourNodes_4_text" presStyleLbl="node1" presStyleIdx="3" presStyleCnt="4">
        <dgm:presLayoutVars>
          <dgm:bulletEnabled val="1"/>
        </dgm:presLayoutVars>
      </dgm:prSet>
      <dgm:spPr/>
    </dgm:pt>
  </dgm:ptLst>
  <dgm:cxnLst>
    <dgm:cxn modelId="{F18DFF0E-D885-4465-B488-3616ADD7AC35}" srcId="{6EB21253-A697-4296-8E17-5D748DB2DBCD}" destId="{795D06C5-B418-466B-8DF5-F887CE48598B}" srcOrd="2" destOrd="0" parTransId="{2B48183C-C11D-41F5-8775-0F9AFEAA7D2D}" sibTransId="{92ABCA0F-EF7E-4578-88F5-7A0A1A9E7985}"/>
    <dgm:cxn modelId="{04396A10-7EA6-4F80-8B54-8B7275EBAB2E}" srcId="{6EB21253-A697-4296-8E17-5D748DB2DBCD}" destId="{3E35F045-431D-405D-94CC-2C2CE337DE0D}" srcOrd="3" destOrd="0" parTransId="{FCCC4EDC-B05C-40E0-98A4-82152083285F}" sibTransId="{767866F5-74CB-4DF9-9920-AE012B125B50}"/>
    <dgm:cxn modelId="{8018C912-8DC7-4897-8299-536E07627BFC}" type="presOf" srcId="{3E35F045-431D-405D-94CC-2C2CE337DE0D}" destId="{7CA11B48-ACE7-4522-AB1B-091D8D8D41E8}" srcOrd="0" destOrd="0" presId="urn:microsoft.com/office/officeart/2005/8/layout/vProcess5"/>
    <dgm:cxn modelId="{EA4FDB23-A14A-47EA-8ABB-BAD40CDFE36E}" srcId="{6EB21253-A697-4296-8E17-5D748DB2DBCD}" destId="{2951A994-AD74-42CB-A2A7-C4838B28CF41}" srcOrd="0" destOrd="0" parTransId="{29E9078E-2A73-47AA-AB0A-89AC269C2F14}" sibTransId="{9EFC7518-CEDC-48F6-A861-2A4F63B5138E}"/>
    <dgm:cxn modelId="{E0D2F72C-2383-4B3F-8E88-5A4F15A33032}" type="presOf" srcId="{3E35F045-431D-405D-94CC-2C2CE337DE0D}" destId="{535D1E44-0DD3-43B1-9C2E-0AE1050A8072}" srcOrd="1" destOrd="0" presId="urn:microsoft.com/office/officeart/2005/8/layout/vProcess5"/>
    <dgm:cxn modelId="{BE3B7F55-5646-4190-BF5D-0FAFFAB37FB4}" type="presOf" srcId="{2951A994-AD74-42CB-A2A7-C4838B28CF41}" destId="{9B289E8B-8EBD-49CD-A025-745526C5D0E8}" srcOrd="0" destOrd="0" presId="urn:microsoft.com/office/officeart/2005/8/layout/vProcess5"/>
    <dgm:cxn modelId="{57A57656-0FAB-4089-9CAA-91DBE704B5E5}" type="presOf" srcId="{2951A994-AD74-42CB-A2A7-C4838B28CF41}" destId="{E7998068-D731-4AE3-BC79-AB6BD2EA05CB}" srcOrd="1" destOrd="0" presId="urn:microsoft.com/office/officeart/2005/8/layout/vProcess5"/>
    <dgm:cxn modelId="{5857405A-4F1B-403C-9896-8D53735B7D06}" srcId="{6EB21253-A697-4296-8E17-5D748DB2DBCD}" destId="{0A0E8212-8620-436C-A4C7-EB30A5BC32A0}" srcOrd="1" destOrd="0" parTransId="{F885A0E9-5880-4A16-AD21-B31EBEC0204A}" sibTransId="{86F6C985-F131-4B45-A6CB-576D27F9DC5B}"/>
    <dgm:cxn modelId="{8D4AA082-B978-4CBB-B26D-5B2D5ED9CD10}" type="presOf" srcId="{86F6C985-F131-4B45-A6CB-576D27F9DC5B}" destId="{0487E511-3337-4374-A26F-3CC590073A02}" srcOrd="0" destOrd="0" presId="urn:microsoft.com/office/officeart/2005/8/layout/vProcess5"/>
    <dgm:cxn modelId="{92E99695-B8B5-4414-A8D3-2933AB915066}" type="presOf" srcId="{795D06C5-B418-466B-8DF5-F887CE48598B}" destId="{953B7579-B4D9-4D6E-82A7-DA0DBFD8846D}" srcOrd="1" destOrd="0" presId="urn:microsoft.com/office/officeart/2005/8/layout/vProcess5"/>
    <dgm:cxn modelId="{4CB2AEAD-BEA6-4435-834F-4F3D5283EF22}" type="presOf" srcId="{795D06C5-B418-466B-8DF5-F887CE48598B}" destId="{262947C8-306B-4CDD-82C8-33C769B0596D}" srcOrd="0" destOrd="0" presId="urn:microsoft.com/office/officeart/2005/8/layout/vProcess5"/>
    <dgm:cxn modelId="{2AD388B3-9295-45A9-8F46-D77A342B331E}" type="presOf" srcId="{92ABCA0F-EF7E-4578-88F5-7A0A1A9E7985}" destId="{4BC34165-A0D2-4DFA-9D6D-BC448A9434AD}" srcOrd="0" destOrd="0" presId="urn:microsoft.com/office/officeart/2005/8/layout/vProcess5"/>
    <dgm:cxn modelId="{0EDCAADD-8375-4423-9095-57BCFF8E8BE8}" type="presOf" srcId="{6EB21253-A697-4296-8E17-5D748DB2DBCD}" destId="{E0F20C00-241B-4571-B8D4-6A800CDFEF1A}" srcOrd="0" destOrd="0" presId="urn:microsoft.com/office/officeart/2005/8/layout/vProcess5"/>
    <dgm:cxn modelId="{718FA5EB-A836-4151-AB78-F7E0C53C65CF}" type="presOf" srcId="{9EFC7518-CEDC-48F6-A861-2A4F63B5138E}" destId="{E4DAF0FE-A46D-48A3-9B06-AC3FC9426683}" srcOrd="0" destOrd="0" presId="urn:microsoft.com/office/officeart/2005/8/layout/vProcess5"/>
    <dgm:cxn modelId="{DABFBBF1-E9FE-4D9F-A174-CFEB403D9235}" type="presOf" srcId="{0A0E8212-8620-436C-A4C7-EB30A5BC32A0}" destId="{9E3BF507-B930-4DEC-B338-DA9FDC80717D}" srcOrd="1" destOrd="0" presId="urn:microsoft.com/office/officeart/2005/8/layout/vProcess5"/>
    <dgm:cxn modelId="{3C00C4F5-58C0-48C2-99C1-E32329E949F3}" type="presOf" srcId="{0A0E8212-8620-436C-A4C7-EB30A5BC32A0}" destId="{3695FABC-8458-49BB-B542-0EE05EF54606}" srcOrd="0" destOrd="0" presId="urn:microsoft.com/office/officeart/2005/8/layout/vProcess5"/>
    <dgm:cxn modelId="{54A2E065-53B1-4C97-95D6-1B538BBF2C02}" type="presParOf" srcId="{E0F20C00-241B-4571-B8D4-6A800CDFEF1A}" destId="{20D4F066-25A6-48AD-83CE-A6457BD025CD}" srcOrd="0" destOrd="0" presId="urn:microsoft.com/office/officeart/2005/8/layout/vProcess5"/>
    <dgm:cxn modelId="{B8CDF1DA-8748-467D-826D-8D9DF9DDBBB6}" type="presParOf" srcId="{E0F20C00-241B-4571-B8D4-6A800CDFEF1A}" destId="{9B289E8B-8EBD-49CD-A025-745526C5D0E8}" srcOrd="1" destOrd="0" presId="urn:microsoft.com/office/officeart/2005/8/layout/vProcess5"/>
    <dgm:cxn modelId="{4D78AD6F-CE58-4FD8-A588-C66587C9967E}" type="presParOf" srcId="{E0F20C00-241B-4571-B8D4-6A800CDFEF1A}" destId="{3695FABC-8458-49BB-B542-0EE05EF54606}" srcOrd="2" destOrd="0" presId="urn:microsoft.com/office/officeart/2005/8/layout/vProcess5"/>
    <dgm:cxn modelId="{754B5E37-735A-4742-8820-92E2CF1B9DE5}" type="presParOf" srcId="{E0F20C00-241B-4571-B8D4-6A800CDFEF1A}" destId="{262947C8-306B-4CDD-82C8-33C769B0596D}" srcOrd="3" destOrd="0" presId="urn:microsoft.com/office/officeart/2005/8/layout/vProcess5"/>
    <dgm:cxn modelId="{F792EF21-8EF6-4E0A-8CA5-295D990AE972}" type="presParOf" srcId="{E0F20C00-241B-4571-B8D4-6A800CDFEF1A}" destId="{7CA11B48-ACE7-4522-AB1B-091D8D8D41E8}" srcOrd="4" destOrd="0" presId="urn:microsoft.com/office/officeart/2005/8/layout/vProcess5"/>
    <dgm:cxn modelId="{A89A44E9-BA2C-47D2-A7CC-D7652B96E3D5}" type="presParOf" srcId="{E0F20C00-241B-4571-B8D4-6A800CDFEF1A}" destId="{E4DAF0FE-A46D-48A3-9B06-AC3FC9426683}" srcOrd="5" destOrd="0" presId="urn:microsoft.com/office/officeart/2005/8/layout/vProcess5"/>
    <dgm:cxn modelId="{9308ED53-D1D3-4E7C-87B1-D67A96BEA637}" type="presParOf" srcId="{E0F20C00-241B-4571-B8D4-6A800CDFEF1A}" destId="{0487E511-3337-4374-A26F-3CC590073A02}" srcOrd="6" destOrd="0" presId="urn:microsoft.com/office/officeart/2005/8/layout/vProcess5"/>
    <dgm:cxn modelId="{E85F00DB-5572-4CBF-B6C3-3E099D3BB8D8}" type="presParOf" srcId="{E0F20C00-241B-4571-B8D4-6A800CDFEF1A}" destId="{4BC34165-A0D2-4DFA-9D6D-BC448A9434AD}" srcOrd="7" destOrd="0" presId="urn:microsoft.com/office/officeart/2005/8/layout/vProcess5"/>
    <dgm:cxn modelId="{AC14CD6B-0D46-4A63-B61C-E70ACC3B881E}" type="presParOf" srcId="{E0F20C00-241B-4571-B8D4-6A800CDFEF1A}" destId="{E7998068-D731-4AE3-BC79-AB6BD2EA05CB}" srcOrd="8" destOrd="0" presId="urn:microsoft.com/office/officeart/2005/8/layout/vProcess5"/>
    <dgm:cxn modelId="{F1A8D341-E389-41C8-8A9A-8976998C3A14}" type="presParOf" srcId="{E0F20C00-241B-4571-B8D4-6A800CDFEF1A}" destId="{9E3BF507-B930-4DEC-B338-DA9FDC80717D}" srcOrd="9" destOrd="0" presId="urn:microsoft.com/office/officeart/2005/8/layout/vProcess5"/>
    <dgm:cxn modelId="{4EF48B9C-BEE0-4C86-B6D9-7D611367DA1C}" type="presParOf" srcId="{E0F20C00-241B-4571-B8D4-6A800CDFEF1A}" destId="{953B7579-B4D9-4D6E-82A7-DA0DBFD8846D}" srcOrd="10" destOrd="0" presId="urn:microsoft.com/office/officeart/2005/8/layout/vProcess5"/>
    <dgm:cxn modelId="{323E602A-C502-4160-94D0-265C42F16190}" type="presParOf" srcId="{E0F20C00-241B-4571-B8D4-6A800CDFEF1A}" destId="{535D1E44-0DD3-43B1-9C2E-0AE1050A807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F34A03-500C-4B28-9BE2-658CF54DE82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6B88CB89-C815-4252-961D-558273E45EB5}">
      <dgm:prSet/>
      <dgm:spPr/>
      <dgm:t>
        <a:bodyPr/>
        <a:lstStyle/>
        <a:p>
          <a:pPr rtl="0"/>
          <a:r>
            <a:rPr lang="id-ID"/>
            <a:t>Rumusan masalah penelitian yang bersifat menanyakan hubungan antara dua variabel atau lebih. Ada tiga: hubungan simetris, kausal, dan interaktif/timbal balik. </a:t>
          </a:r>
        </a:p>
      </dgm:t>
    </dgm:pt>
    <dgm:pt modelId="{A02BFB4E-F342-489D-B121-0B9903892E80}" type="parTrans" cxnId="{C6E88020-F8C7-4000-B7E6-2DECAF780C46}">
      <dgm:prSet/>
      <dgm:spPr/>
      <dgm:t>
        <a:bodyPr/>
        <a:lstStyle/>
        <a:p>
          <a:endParaRPr lang="id-ID"/>
        </a:p>
      </dgm:t>
    </dgm:pt>
    <dgm:pt modelId="{EEFE6053-8AFB-4112-B52C-45912835AE84}" type="sibTrans" cxnId="{C6E88020-F8C7-4000-B7E6-2DECAF780C46}">
      <dgm:prSet/>
      <dgm:spPr/>
      <dgm:t>
        <a:bodyPr/>
        <a:lstStyle/>
        <a:p>
          <a:endParaRPr lang="id-ID"/>
        </a:p>
      </dgm:t>
    </dgm:pt>
    <dgm:pt modelId="{4E1EC519-B96A-4320-A1B5-4BF7D0717DA3}">
      <dgm:prSet/>
      <dgm:spPr/>
      <dgm:t>
        <a:bodyPr/>
        <a:lstStyle/>
        <a:p>
          <a:pPr rtl="0"/>
          <a:r>
            <a:rPr lang="id-ID" b="1"/>
            <a:t>Simetris </a:t>
          </a:r>
          <a:r>
            <a:rPr lang="id-ID">
              <a:sym typeface="Wingdings" panose="05000000000000000000" pitchFamily="2" charset="2"/>
            </a:rPr>
            <a:t></a:t>
          </a:r>
          <a:r>
            <a:rPr lang="id-ID"/>
            <a:t> Suatu hubungan antara 2 variabel atau lebih yang kebetulan munculnya bersamaan. Bukan sebab akibat atau interaktif. Contoh: Adakah hubungan antara </a:t>
          </a:r>
          <a:r>
            <a:rPr lang="id-ID" i="1"/>
            <a:t>jenis rambut </a:t>
          </a:r>
          <a:r>
            <a:rPr lang="id-ID"/>
            <a:t>dengan </a:t>
          </a:r>
          <a:r>
            <a:rPr lang="id-ID" i="1"/>
            <a:t>kemampuan memimpin</a:t>
          </a:r>
          <a:r>
            <a:rPr lang="id-ID"/>
            <a:t>?</a:t>
          </a:r>
        </a:p>
      </dgm:t>
    </dgm:pt>
    <dgm:pt modelId="{1019FED0-557C-4C3C-BE09-7D089D473BB2}" type="parTrans" cxnId="{DF5C190E-3B1A-4D96-A031-D8890F51023F}">
      <dgm:prSet/>
      <dgm:spPr/>
      <dgm:t>
        <a:bodyPr/>
        <a:lstStyle/>
        <a:p>
          <a:endParaRPr lang="id-ID"/>
        </a:p>
      </dgm:t>
    </dgm:pt>
    <dgm:pt modelId="{FAEBFF7D-669C-4657-BE95-31B4FB3373E9}" type="sibTrans" cxnId="{DF5C190E-3B1A-4D96-A031-D8890F51023F}">
      <dgm:prSet/>
      <dgm:spPr/>
      <dgm:t>
        <a:bodyPr/>
        <a:lstStyle/>
        <a:p>
          <a:endParaRPr lang="id-ID"/>
        </a:p>
      </dgm:t>
    </dgm:pt>
    <dgm:pt modelId="{5C8D2AAA-899A-479D-98F4-6ECB24E1D3DD}">
      <dgm:prSet/>
      <dgm:spPr/>
      <dgm:t>
        <a:bodyPr/>
        <a:lstStyle/>
        <a:p>
          <a:pPr rtl="0"/>
          <a:r>
            <a:rPr lang="id-ID" b="1"/>
            <a:t>Kausal </a:t>
          </a:r>
          <a:r>
            <a:rPr lang="id-ID">
              <a:sym typeface="Wingdings" panose="05000000000000000000" pitchFamily="2" charset="2"/>
            </a:rPr>
            <a:t></a:t>
          </a:r>
          <a:r>
            <a:rPr lang="id-ID"/>
            <a:t> Hubungan sebab akibat. Contoh: Adakah pengaruh </a:t>
          </a:r>
          <a:r>
            <a:rPr lang="id-ID" i="1"/>
            <a:t>sistem penggajian </a:t>
          </a:r>
          <a:r>
            <a:rPr lang="id-ID"/>
            <a:t>terhadap </a:t>
          </a:r>
          <a:r>
            <a:rPr lang="id-ID" i="1"/>
            <a:t>prestasi kerja</a:t>
          </a:r>
          <a:r>
            <a:rPr lang="id-ID"/>
            <a:t>? Seberapa besar </a:t>
          </a:r>
          <a:r>
            <a:rPr lang="id-ID" i="1"/>
            <a:t>pengaruh gaya kepemimpinan </a:t>
          </a:r>
          <a:r>
            <a:rPr lang="id-ID"/>
            <a:t>dan </a:t>
          </a:r>
          <a:r>
            <a:rPr lang="id-ID" i="1"/>
            <a:t>tata ruang kantor </a:t>
          </a:r>
          <a:r>
            <a:rPr lang="id-ID"/>
            <a:t>terhadap </a:t>
          </a:r>
          <a:r>
            <a:rPr lang="id-ID" i="1"/>
            <a:t>efisiensi </a:t>
          </a:r>
          <a:r>
            <a:rPr lang="id-ID"/>
            <a:t>kerja di Perusaan A?</a:t>
          </a:r>
        </a:p>
      </dgm:t>
    </dgm:pt>
    <dgm:pt modelId="{08426091-E6E8-4565-BC52-75BC00EBAA95}" type="parTrans" cxnId="{F9546579-76E5-43F4-982D-8EBDC53BAB12}">
      <dgm:prSet/>
      <dgm:spPr/>
      <dgm:t>
        <a:bodyPr/>
        <a:lstStyle/>
        <a:p>
          <a:endParaRPr lang="id-ID"/>
        </a:p>
      </dgm:t>
    </dgm:pt>
    <dgm:pt modelId="{69513E6C-9640-4C7B-8FA9-98DFA78841E5}" type="sibTrans" cxnId="{F9546579-76E5-43F4-982D-8EBDC53BAB12}">
      <dgm:prSet/>
      <dgm:spPr/>
      <dgm:t>
        <a:bodyPr/>
        <a:lstStyle/>
        <a:p>
          <a:endParaRPr lang="id-ID"/>
        </a:p>
      </dgm:t>
    </dgm:pt>
    <dgm:pt modelId="{ED24BF52-D227-421C-877C-3E20360FA394}" type="pres">
      <dgm:prSet presAssocID="{3AF34A03-500C-4B28-9BE2-658CF54DE820}" presName="linear" presStyleCnt="0">
        <dgm:presLayoutVars>
          <dgm:animLvl val="lvl"/>
          <dgm:resizeHandles val="exact"/>
        </dgm:presLayoutVars>
      </dgm:prSet>
      <dgm:spPr/>
    </dgm:pt>
    <dgm:pt modelId="{A2B33D1D-32A7-4F99-8390-8C31F336AE1A}" type="pres">
      <dgm:prSet presAssocID="{6B88CB89-C815-4252-961D-558273E45EB5}" presName="parentText" presStyleLbl="node1" presStyleIdx="0" presStyleCnt="1">
        <dgm:presLayoutVars>
          <dgm:chMax val="0"/>
          <dgm:bulletEnabled val="1"/>
        </dgm:presLayoutVars>
      </dgm:prSet>
      <dgm:spPr/>
    </dgm:pt>
    <dgm:pt modelId="{8F5B1967-3496-4D89-97BA-D3DD267011D2}" type="pres">
      <dgm:prSet presAssocID="{6B88CB89-C815-4252-961D-558273E45EB5}" presName="childText" presStyleLbl="revTx" presStyleIdx="0" presStyleCnt="1">
        <dgm:presLayoutVars>
          <dgm:bulletEnabled val="1"/>
        </dgm:presLayoutVars>
      </dgm:prSet>
      <dgm:spPr/>
    </dgm:pt>
  </dgm:ptLst>
  <dgm:cxnLst>
    <dgm:cxn modelId="{8D78DE05-F882-4934-B3EE-1AD41A804081}" type="presOf" srcId="{3AF34A03-500C-4B28-9BE2-658CF54DE820}" destId="{ED24BF52-D227-421C-877C-3E20360FA394}" srcOrd="0" destOrd="0" presId="urn:microsoft.com/office/officeart/2005/8/layout/vList2"/>
    <dgm:cxn modelId="{DF5C190E-3B1A-4D96-A031-D8890F51023F}" srcId="{6B88CB89-C815-4252-961D-558273E45EB5}" destId="{4E1EC519-B96A-4320-A1B5-4BF7D0717DA3}" srcOrd="0" destOrd="0" parTransId="{1019FED0-557C-4C3C-BE09-7D089D473BB2}" sibTransId="{FAEBFF7D-669C-4657-BE95-31B4FB3373E9}"/>
    <dgm:cxn modelId="{C6E88020-F8C7-4000-B7E6-2DECAF780C46}" srcId="{3AF34A03-500C-4B28-9BE2-658CF54DE820}" destId="{6B88CB89-C815-4252-961D-558273E45EB5}" srcOrd="0" destOrd="0" parTransId="{A02BFB4E-F342-489D-B121-0B9903892E80}" sibTransId="{EEFE6053-8AFB-4112-B52C-45912835AE84}"/>
    <dgm:cxn modelId="{BB68E96F-9D26-40C6-95C5-5915FE426295}" type="presOf" srcId="{5C8D2AAA-899A-479D-98F4-6ECB24E1D3DD}" destId="{8F5B1967-3496-4D89-97BA-D3DD267011D2}" srcOrd="0" destOrd="1" presId="urn:microsoft.com/office/officeart/2005/8/layout/vList2"/>
    <dgm:cxn modelId="{F9546579-76E5-43F4-982D-8EBDC53BAB12}" srcId="{6B88CB89-C815-4252-961D-558273E45EB5}" destId="{5C8D2AAA-899A-479D-98F4-6ECB24E1D3DD}" srcOrd="1" destOrd="0" parTransId="{08426091-E6E8-4565-BC52-75BC00EBAA95}" sibTransId="{69513E6C-9640-4C7B-8FA9-98DFA78841E5}"/>
    <dgm:cxn modelId="{EA538E88-20CD-440A-8FF3-6EAC6FEE160F}" type="presOf" srcId="{4E1EC519-B96A-4320-A1B5-4BF7D0717DA3}" destId="{8F5B1967-3496-4D89-97BA-D3DD267011D2}" srcOrd="0" destOrd="0" presId="urn:microsoft.com/office/officeart/2005/8/layout/vList2"/>
    <dgm:cxn modelId="{FDA771AD-6FD5-4453-8189-60CEB6105527}" type="presOf" srcId="{6B88CB89-C815-4252-961D-558273E45EB5}" destId="{A2B33D1D-32A7-4F99-8390-8C31F336AE1A}" srcOrd="0" destOrd="0" presId="urn:microsoft.com/office/officeart/2005/8/layout/vList2"/>
    <dgm:cxn modelId="{E0BE7581-67AB-457C-9366-7E7CEB740772}" type="presParOf" srcId="{ED24BF52-D227-421C-877C-3E20360FA394}" destId="{A2B33D1D-32A7-4F99-8390-8C31F336AE1A}" srcOrd="0" destOrd="0" presId="urn:microsoft.com/office/officeart/2005/8/layout/vList2"/>
    <dgm:cxn modelId="{AAEA6AD4-F5CB-4945-A909-B1188F5AA0AD}" type="presParOf" srcId="{ED24BF52-D227-421C-877C-3E20360FA394}" destId="{8F5B1967-3496-4D89-97BA-D3DD267011D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7FCF6E-72B8-45D1-9D69-BBCF8B84C2B4}">
      <dsp:nvSpPr>
        <dsp:cNvPr id="0" name=""/>
        <dsp:cNvSpPr/>
      </dsp:nvSpPr>
      <dsp:spPr>
        <a:xfrm>
          <a:off x="1570870" y="1251864"/>
          <a:ext cx="3610101" cy="2346566"/>
        </a:xfrm>
        <a:prstGeom prst="roundRect">
          <a:avLst/>
        </a:prstGeom>
        <a:solidFill>
          <a:schemeClr val="accent2">
            <a:hueOff val="0"/>
            <a:satOff val="0"/>
            <a:lumOff val="0"/>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rtl="0">
            <a:lnSpc>
              <a:spcPct val="90000"/>
            </a:lnSpc>
            <a:spcBef>
              <a:spcPct val="0"/>
            </a:spcBef>
            <a:spcAft>
              <a:spcPct val="35000"/>
            </a:spcAft>
            <a:buNone/>
          </a:pPr>
          <a:r>
            <a:rPr lang="id-ID" sz="4500" b="1" kern="1200" dirty="0"/>
            <a:t>BAGIAN </a:t>
          </a:r>
          <a:r>
            <a:rPr lang="en-US" sz="4500" b="1" kern="1200" dirty="0"/>
            <a:t>1</a:t>
          </a:r>
          <a:endParaRPr lang="id-ID" sz="4500" kern="1200" dirty="0"/>
        </a:p>
      </dsp:txBody>
      <dsp:txXfrm>
        <a:off x="1685420" y="1366414"/>
        <a:ext cx="3381001" cy="2117466"/>
      </dsp:txXfrm>
    </dsp:sp>
    <dsp:sp modelId="{03582753-3615-47E7-A950-EA36424DBCE0}">
      <dsp:nvSpPr>
        <dsp:cNvPr id="0" name=""/>
        <dsp:cNvSpPr/>
      </dsp:nvSpPr>
      <dsp:spPr>
        <a:xfrm>
          <a:off x="3375921" y="435692"/>
          <a:ext cx="3978910" cy="3978910"/>
        </a:xfrm>
        <a:custGeom>
          <a:avLst/>
          <a:gdLst/>
          <a:ahLst/>
          <a:cxnLst/>
          <a:rect l="0" t="0" r="0" b="0"/>
          <a:pathLst>
            <a:path>
              <a:moveTo>
                <a:pt x="401959" y="790376"/>
              </a:moveTo>
              <a:arcTo wR="1989455" hR="1989455" stAng="13023885" swAng="6352229"/>
            </a:path>
          </a:pathLst>
        </a:custGeom>
        <a:noFill/>
        <a:ln w="6350" cap="flat" cmpd="sng" algn="in">
          <a:solidFill>
            <a:schemeClr val="accent2">
              <a:hueOff val="0"/>
              <a:satOff val="0"/>
              <a:lumOff val="0"/>
              <a:alphaOff val="0"/>
            </a:schemeClr>
          </a:solidFill>
          <a:prstDash val="solid"/>
        </a:ln>
        <a:effectLst/>
        <a:sp3d z="-25400" prstMaterial="plastic"/>
      </dsp:spPr>
      <dsp:style>
        <a:lnRef idx="1">
          <a:scrgbClr r="0" g="0" b="0"/>
        </a:lnRef>
        <a:fillRef idx="0">
          <a:scrgbClr r="0" g="0" b="0"/>
        </a:fillRef>
        <a:effectRef idx="0">
          <a:scrgbClr r="0" g="0" b="0"/>
        </a:effectRef>
        <a:fontRef idx="minor"/>
      </dsp:style>
    </dsp:sp>
    <dsp:sp modelId="{CD325011-34B3-4C79-A5A6-810F4EED7C07}">
      <dsp:nvSpPr>
        <dsp:cNvPr id="0" name=""/>
        <dsp:cNvSpPr/>
      </dsp:nvSpPr>
      <dsp:spPr>
        <a:xfrm>
          <a:off x="5549780" y="1251864"/>
          <a:ext cx="3610101" cy="2346566"/>
        </a:xfrm>
        <a:prstGeom prst="roundRect">
          <a:avLst/>
        </a:prstGeom>
        <a:solidFill>
          <a:schemeClr val="accent3">
            <a:hueOff val="0"/>
            <a:satOff val="0"/>
            <a:lumOff val="0"/>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b="1" kern="1200" dirty="0" err="1"/>
            <a:t>Konsep</a:t>
          </a:r>
          <a:r>
            <a:rPr lang="en-US" sz="3600" b="1" kern="1200" dirty="0"/>
            <a:t> </a:t>
          </a:r>
          <a:r>
            <a:rPr lang="en-US" sz="3600" b="1" kern="1200" dirty="0" err="1"/>
            <a:t>Masalah</a:t>
          </a:r>
          <a:r>
            <a:rPr lang="en-US" sz="3600" b="1" kern="1200" dirty="0"/>
            <a:t> dan </a:t>
          </a:r>
          <a:r>
            <a:rPr lang="id-ID" sz="3600" b="1" kern="1200" dirty="0"/>
            <a:t>Rumusan Masalah Penelitian</a:t>
          </a:r>
          <a:endParaRPr lang="id-ID" sz="3600" kern="1200" dirty="0"/>
        </a:p>
      </dsp:txBody>
      <dsp:txXfrm>
        <a:off x="5664330" y="1366414"/>
        <a:ext cx="3381001" cy="2117466"/>
      </dsp:txXfrm>
    </dsp:sp>
    <dsp:sp modelId="{4EAA5702-2C9B-44F2-A3C2-8F76DCF3D767}">
      <dsp:nvSpPr>
        <dsp:cNvPr id="0" name=""/>
        <dsp:cNvSpPr/>
      </dsp:nvSpPr>
      <dsp:spPr>
        <a:xfrm>
          <a:off x="3375921" y="435692"/>
          <a:ext cx="3978910" cy="3978910"/>
        </a:xfrm>
        <a:custGeom>
          <a:avLst/>
          <a:gdLst/>
          <a:ahLst/>
          <a:cxnLst/>
          <a:rect l="0" t="0" r="0" b="0"/>
          <a:pathLst>
            <a:path>
              <a:moveTo>
                <a:pt x="3576950" y="3188534"/>
              </a:moveTo>
              <a:arcTo wR="1989455" hR="1989455" stAng="2223885" swAng="6352229"/>
            </a:path>
          </a:pathLst>
        </a:custGeom>
        <a:noFill/>
        <a:ln w="6350" cap="flat" cmpd="sng" algn="in">
          <a:solidFill>
            <a:schemeClr val="accent3">
              <a:hueOff val="0"/>
              <a:satOff val="0"/>
              <a:lumOff val="0"/>
              <a:alphaOff val="0"/>
            </a:schemeClr>
          </a:solidFill>
          <a:prstDash val="solid"/>
        </a:ln>
        <a:effectLst/>
        <a:sp3d z="-25400" prstMaterial="plastic"/>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6133A-340F-4754-98B3-A28CEA9900BE}">
      <dsp:nvSpPr>
        <dsp:cNvPr id="0" name=""/>
        <dsp:cNvSpPr/>
      </dsp:nvSpPr>
      <dsp:spPr>
        <a:xfrm>
          <a:off x="43835" y="3353"/>
          <a:ext cx="2177037" cy="544259"/>
        </a:xfrm>
        <a:prstGeom prst="roundRect">
          <a:avLst>
            <a:gd name="adj" fmla="val 10000"/>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Manusia hidup dengan banyak masalah </a:t>
          </a:r>
          <a:endParaRPr lang="en-ID" sz="1200" kern="1200"/>
        </a:p>
      </dsp:txBody>
      <dsp:txXfrm>
        <a:off x="59776" y="19294"/>
        <a:ext cx="2145155" cy="512377"/>
      </dsp:txXfrm>
    </dsp:sp>
    <dsp:sp modelId="{25AF9489-858A-4342-8922-8D213F0A4E8E}">
      <dsp:nvSpPr>
        <dsp:cNvPr id="0" name=""/>
        <dsp:cNvSpPr/>
      </dsp:nvSpPr>
      <dsp:spPr>
        <a:xfrm>
          <a:off x="2525658" y="3353"/>
          <a:ext cx="2177037" cy="544259"/>
        </a:xfrm>
        <a:prstGeom prst="roundRect">
          <a:avLst>
            <a:gd name="adj" fmla="val 10000"/>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Masalah beragam: Privat atau Publik </a:t>
          </a:r>
          <a:r>
            <a:rPr lang="en-US" sz="1200" kern="1200">
              <a:sym typeface="Wingdings" panose="05000000000000000000" pitchFamily="2" charset="2"/>
            </a:rPr>
            <a:t></a:t>
          </a:r>
          <a:r>
            <a:rPr lang="en-US" sz="1200" kern="1200"/>
            <a:t> Sosial, Politik, Ekonomi, Budaya dll </a:t>
          </a:r>
          <a:endParaRPr lang="en-ID" sz="1200" kern="1200"/>
        </a:p>
      </dsp:txBody>
      <dsp:txXfrm>
        <a:off x="2541599" y="19294"/>
        <a:ext cx="2145155" cy="512377"/>
      </dsp:txXfrm>
    </dsp:sp>
    <dsp:sp modelId="{55B36885-9B65-4C09-B0F9-A3EA509BFB20}">
      <dsp:nvSpPr>
        <dsp:cNvPr id="0" name=""/>
        <dsp:cNvSpPr/>
      </dsp:nvSpPr>
      <dsp:spPr>
        <a:xfrm>
          <a:off x="5007481" y="3353"/>
          <a:ext cx="2177037" cy="544259"/>
        </a:xfrm>
        <a:prstGeom prst="roundRect">
          <a:avLst>
            <a:gd name="adj" fmla="val 10000"/>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Masalah bukan untuk dihindari, tapi dipecahkan, dicari solusinya </a:t>
          </a:r>
          <a:endParaRPr lang="en-ID" sz="1200" kern="1200"/>
        </a:p>
      </dsp:txBody>
      <dsp:txXfrm>
        <a:off x="5023422" y="19294"/>
        <a:ext cx="2145155" cy="512377"/>
      </dsp:txXfrm>
    </dsp:sp>
    <dsp:sp modelId="{886640E3-894E-4102-8D97-6C781A1B549E}">
      <dsp:nvSpPr>
        <dsp:cNvPr id="0" name=""/>
        <dsp:cNvSpPr/>
      </dsp:nvSpPr>
      <dsp:spPr>
        <a:xfrm>
          <a:off x="7489303" y="3353"/>
          <a:ext cx="2177037" cy="544259"/>
        </a:xfrm>
        <a:prstGeom prst="roundRect">
          <a:avLst>
            <a:gd name="adj" fmla="val 10000"/>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Untuk memecahkan masalah, mencari kebenaran, banyak sekali caranya: </a:t>
          </a:r>
          <a:endParaRPr lang="en-ID" sz="1200" kern="1200"/>
        </a:p>
      </dsp:txBody>
      <dsp:txXfrm>
        <a:off x="7505244" y="19294"/>
        <a:ext cx="2145155" cy="512377"/>
      </dsp:txXfrm>
    </dsp:sp>
    <dsp:sp modelId="{E1BE5AFF-F284-403E-BDDA-52EA4FEC7CC2}">
      <dsp:nvSpPr>
        <dsp:cNvPr id="0" name=""/>
        <dsp:cNvSpPr/>
      </dsp:nvSpPr>
      <dsp:spPr>
        <a:xfrm rot="5400000">
          <a:off x="8530199" y="595235"/>
          <a:ext cx="95245" cy="95245"/>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E8A33D-351D-4DD6-B7AC-40FA383C480B}">
      <dsp:nvSpPr>
        <dsp:cNvPr id="0" name=""/>
        <dsp:cNvSpPr/>
      </dsp:nvSpPr>
      <dsp:spPr>
        <a:xfrm>
          <a:off x="7489303" y="738103"/>
          <a:ext cx="2177037" cy="544259"/>
        </a:xfrm>
        <a:prstGeom prst="roundRect">
          <a:avLst>
            <a:gd name="adj" fmla="val 10000"/>
          </a:avLst>
        </a:prstGeom>
        <a:solidFill>
          <a:schemeClr val="accent2">
            <a:tint val="40000"/>
            <a:alpha val="90000"/>
            <a:hueOff val="0"/>
            <a:satOff val="0"/>
            <a:lumOff val="0"/>
            <a:alphaOff val="0"/>
          </a:schemeClr>
        </a:solidFill>
        <a:ln w="12700"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Akal sehat (logika) </a:t>
          </a:r>
          <a:r>
            <a:rPr lang="id-ID" sz="1200" kern="1200">
              <a:sym typeface="Wingdings" panose="05000000000000000000" pitchFamily="2" charset="2"/>
            </a:rPr>
            <a:t></a:t>
          </a:r>
          <a:r>
            <a:rPr lang="id-ID" sz="1200" kern="1200"/>
            <a:t> Bisa menyesatkan/menemukan kebenaran.</a:t>
          </a:r>
          <a:endParaRPr lang="en-ID" sz="1200" kern="1200"/>
        </a:p>
      </dsp:txBody>
      <dsp:txXfrm>
        <a:off x="7505244" y="754044"/>
        <a:ext cx="2145155" cy="512377"/>
      </dsp:txXfrm>
    </dsp:sp>
    <dsp:sp modelId="{0A05E9B7-8E72-46C1-9B74-397AAD5AF0F9}">
      <dsp:nvSpPr>
        <dsp:cNvPr id="0" name=""/>
        <dsp:cNvSpPr/>
      </dsp:nvSpPr>
      <dsp:spPr>
        <a:xfrm rot="5400000">
          <a:off x="8530199" y="1329986"/>
          <a:ext cx="95245" cy="95245"/>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9360AC-D208-4DDA-9D4A-FDEABC10EA9E}">
      <dsp:nvSpPr>
        <dsp:cNvPr id="0" name=""/>
        <dsp:cNvSpPr/>
      </dsp:nvSpPr>
      <dsp:spPr>
        <a:xfrm>
          <a:off x="7489303" y="1472854"/>
          <a:ext cx="2177037" cy="544259"/>
        </a:xfrm>
        <a:prstGeom prst="roundRect">
          <a:avLst>
            <a:gd name="adj" fmla="val 10000"/>
          </a:avLst>
        </a:prstGeom>
        <a:solidFill>
          <a:schemeClr val="accent3">
            <a:tint val="40000"/>
            <a:alpha val="90000"/>
            <a:hueOff val="0"/>
            <a:satOff val="0"/>
            <a:lumOff val="0"/>
            <a:alphaOff val="0"/>
          </a:schemeClr>
        </a:solidFill>
        <a:ln w="12700"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Intuitif </a:t>
          </a:r>
          <a:r>
            <a:rPr lang="id-ID" sz="1200" kern="1200">
              <a:sym typeface="Wingdings" panose="05000000000000000000" pitchFamily="2" charset="2"/>
            </a:rPr>
            <a:t></a:t>
          </a:r>
          <a:r>
            <a:rPr lang="id-ID" sz="1200" kern="1200"/>
            <a:t> Naluri/instink, susah dibuktikan secara empiris. </a:t>
          </a:r>
          <a:endParaRPr lang="en-ID" sz="1200" kern="1200"/>
        </a:p>
      </dsp:txBody>
      <dsp:txXfrm>
        <a:off x="7505244" y="1488795"/>
        <a:ext cx="2145155" cy="512377"/>
      </dsp:txXfrm>
    </dsp:sp>
    <dsp:sp modelId="{D2FA1F6A-1D0C-414A-9956-FE075F3BFC6A}">
      <dsp:nvSpPr>
        <dsp:cNvPr id="0" name=""/>
        <dsp:cNvSpPr/>
      </dsp:nvSpPr>
      <dsp:spPr>
        <a:xfrm rot="5400000">
          <a:off x="8530199" y="2064736"/>
          <a:ext cx="95245" cy="95245"/>
        </a:xfrm>
        <a:prstGeom prst="rightArrow">
          <a:avLst>
            <a:gd name="adj1" fmla="val 667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1C02C7-12EE-4A1C-9698-7D251B0831EC}">
      <dsp:nvSpPr>
        <dsp:cNvPr id="0" name=""/>
        <dsp:cNvSpPr/>
      </dsp:nvSpPr>
      <dsp:spPr>
        <a:xfrm>
          <a:off x="7489303" y="2207604"/>
          <a:ext cx="2177037" cy="544259"/>
        </a:xfrm>
        <a:prstGeom prst="roundRect">
          <a:avLst>
            <a:gd name="adj" fmla="val 10000"/>
          </a:avLst>
        </a:prstGeom>
        <a:solidFill>
          <a:schemeClr val="accent4">
            <a:tint val="40000"/>
            <a:alpha val="90000"/>
            <a:hueOff val="0"/>
            <a:satOff val="0"/>
            <a:lumOff val="0"/>
            <a:alphaOff val="0"/>
          </a:schemeClr>
        </a:solidFill>
        <a:ln w="12700"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Trial and error </a:t>
          </a:r>
          <a:r>
            <a:rPr lang="id-ID" sz="1200" kern="1200">
              <a:sym typeface="Wingdings" panose="05000000000000000000" pitchFamily="2" charset="2"/>
            </a:rPr>
            <a:t></a:t>
          </a:r>
          <a:r>
            <a:rPr lang="id-ID" sz="1200" kern="1200"/>
            <a:t> Coba-coba, tanpa kesadaran, kebetulan. </a:t>
          </a:r>
          <a:endParaRPr lang="en-ID" sz="1200" kern="1200"/>
        </a:p>
      </dsp:txBody>
      <dsp:txXfrm>
        <a:off x="7505244" y="2223545"/>
        <a:ext cx="2145155" cy="512377"/>
      </dsp:txXfrm>
    </dsp:sp>
    <dsp:sp modelId="{63287D1B-DB99-4FB1-BD12-AC3603B827EA}">
      <dsp:nvSpPr>
        <dsp:cNvPr id="0" name=""/>
        <dsp:cNvSpPr/>
      </dsp:nvSpPr>
      <dsp:spPr>
        <a:xfrm rot="5400000">
          <a:off x="8530199" y="2799486"/>
          <a:ext cx="95245" cy="95245"/>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EB0C62-8BA4-43A3-8B84-65D61A57EB53}">
      <dsp:nvSpPr>
        <dsp:cNvPr id="0" name=""/>
        <dsp:cNvSpPr/>
      </dsp:nvSpPr>
      <dsp:spPr>
        <a:xfrm>
          <a:off x="7489303" y="2942354"/>
          <a:ext cx="2177037" cy="544259"/>
        </a:xfrm>
        <a:prstGeom prst="roundRect">
          <a:avLst>
            <a:gd name="adj" fmla="val 10000"/>
          </a:avLst>
        </a:prstGeom>
        <a:solidFill>
          <a:schemeClr val="accent5">
            <a:tint val="40000"/>
            <a:alpha val="90000"/>
            <a:hueOff val="0"/>
            <a:satOff val="0"/>
            <a:lumOff val="0"/>
            <a:alphaOff val="0"/>
          </a:schemeClr>
        </a:solidFill>
        <a:ln w="12700"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Otoritas/ahli </a:t>
          </a:r>
          <a:r>
            <a:rPr lang="id-ID" sz="1200" kern="1200">
              <a:sym typeface="Wingdings" panose="05000000000000000000" pitchFamily="2" charset="2"/>
            </a:rPr>
            <a:t></a:t>
          </a:r>
          <a:r>
            <a:rPr lang="id-ID" sz="1200" kern="1200"/>
            <a:t> Penguasa/ilmuwan, belum sepenuhnya benar. </a:t>
          </a:r>
          <a:endParaRPr lang="en-ID" sz="1200" kern="1200"/>
        </a:p>
      </dsp:txBody>
      <dsp:txXfrm>
        <a:off x="7505244" y="2958295"/>
        <a:ext cx="2145155" cy="512377"/>
      </dsp:txXfrm>
    </dsp:sp>
    <dsp:sp modelId="{D62AD26C-C05F-446C-A694-350D752E9084}">
      <dsp:nvSpPr>
        <dsp:cNvPr id="0" name=""/>
        <dsp:cNvSpPr/>
      </dsp:nvSpPr>
      <dsp:spPr>
        <a:xfrm rot="5400000">
          <a:off x="8530199" y="3534236"/>
          <a:ext cx="95245" cy="95245"/>
        </a:xfrm>
        <a:prstGeom prst="rightArrow">
          <a:avLst>
            <a:gd name="adj1" fmla="val 667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1878F7-BED8-4EC3-8B11-75CBA786C2A0}">
      <dsp:nvSpPr>
        <dsp:cNvPr id="0" name=""/>
        <dsp:cNvSpPr/>
      </dsp:nvSpPr>
      <dsp:spPr>
        <a:xfrm>
          <a:off x="7489303" y="3677104"/>
          <a:ext cx="2177037" cy="544259"/>
        </a:xfrm>
        <a:prstGeom prst="roundRect">
          <a:avLst>
            <a:gd name="adj" fmla="val 10000"/>
          </a:avLst>
        </a:prstGeom>
        <a:solidFill>
          <a:schemeClr val="accent6">
            <a:tint val="40000"/>
            <a:alpha val="90000"/>
            <a:hueOff val="0"/>
            <a:satOff val="0"/>
            <a:lumOff val="0"/>
            <a:alphaOff val="0"/>
          </a:schemeClr>
        </a:solidFill>
        <a:ln w="12700" cap="flat" cmpd="sng" algn="in">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Prasangka </a:t>
          </a:r>
          <a:r>
            <a:rPr lang="id-ID" sz="1200" kern="1200">
              <a:sym typeface="Wingdings" panose="05000000000000000000" pitchFamily="2" charset="2"/>
            </a:rPr>
            <a:t></a:t>
          </a:r>
          <a:r>
            <a:rPr lang="id-ID" sz="1200" kern="1200"/>
            <a:t> Kebenaran orang dipengaruhi kepentingan orang. </a:t>
          </a:r>
          <a:endParaRPr lang="en-ID" sz="1200" kern="1200"/>
        </a:p>
      </dsp:txBody>
      <dsp:txXfrm>
        <a:off x="7505244" y="3693045"/>
        <a:ext cx="2145155" cy="512377"/>
      </dsp:txXfrm>
    </dsp:sp>
    <dsp:sp modelId="{584D5567-2AD4-4E87-B8E1-283792D75FC0}">
      <dsp:nvSpPr>
        <dsp:cNvPr id="0" name=""/>
        <dsp:cNvSpPr/>
      </dsp:nvSpPr>
      <dsp:spPr>
        <a:xfrm rot="5400000">
          <a:off x="8530199" y="4268986"/>
          <a:ext cx="95245" cy="95245"/>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FD5B05-9D9C-48EE-9F68-6204355211CD}">
      <dsp:nvSpPr>
        <dsp:cNvPr id="0" name=""/>
        <dsp:cNvSpPr/>
      </dsp:nvSpPr>
      <dsp:spPr>
        <a:xfrm>
          <a:off x="7489303" y="4411854"/>
          <a:ext cx="2177037" cy="544259"/>
        </a:xfrm>
        <a:prstGeom prst="roundRect">
          <a:avLst>
            <a:gd name="adj" fmla="val 10000"/>
          </a:avLst>
        </a:prstGeom>
        <a:solidFill>
          <a:schemeClr val="accent2">
            <a:tint val="40000"/>
            <a:alpha val="90000"/>
            <a:hueOff val="0"/>
            <a:satOff val="0"/>
            <a:lumOff val="0"/>
            <a:alphaOff val="0"/>
          </a:schemeClr>
        </a:solidFill>
        <a:ln w="12700"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d-ID" sz="1200" kern="1200"/>
            <a:t>Wahyu </a:t>
          </a:r>
          <a:r>
            <a:rPr lang="id-ID" sz="1200" kern="1200">
              <a:sym typeface="Wingdings" panose="05000000000000000000" pitchFamily="2" charset="2"/>
            </a:rPr>
            <a:t></a:t>
          </a:r>
          <a:r>
            <a:rPr lang="id-ID" sz="1200" kern="1200"/>
            <a:t> Bersifat ilahy/imanen.</a:t>
          </a:r>
          <a:endParaRPr lang="en-ID" sz="1200" kern="1200"/>
        </a:p>
      </dsp:txBody>
      <dsp:txXfrm>
        <a:off x="7505244" y="4427795"/>
        <a:ext cx="2145155" cy="512377"/>
      </dsp:txXfrm>
    </dsp:sp>
    <dsp:sp modelId="{171B291C-3CC9-46C5-8916-720718D07B7E}">
      <dsp:nvSpPr>
        <dsp:cNvPr id="0" name=""/>
        <dsp:cNvSpPr/>
      </dsp:nvSpPr>
      <dsp:spPr>
        <a:xfrm rot="5400000">
          <a:off x="8530199" y="5003736"/>
          <a:ext cx="95245" cy="95245"/>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4FCFC8-4664-4C75-B59A-134B38BD1DE9}">
      <dsp:nvSpPr>
        <dsp:cNvPr id="0" name=""/>
        <dsp:cNvSpPr/>
      </dsp:nvSpPr>
      <dsp:spPr>
        <a:xfrm>
          <a:off x="7489303" y="5146604"/>
          <a:ext cx="2177037" cy="544259"/>
        </a:xfrm>
        <a:prstGeom prst="roundRect">
          <a:avLst>
            <a:gd name="adj" fmla="val 10000"/>
          </a:avLst>
        </a:prstGeom>
        <a:solidFill>
          <a:schemeClr val="accent3">
            <a:tint val="40000"/>
            <a:alpha val="90000"/>
            <a:hueOff val="0"/>
            <a:satOff val="0"/>
            <a:lumOff val="0"/>
            <a:alphaOff val="0"/>
          </a:schemeClr>
        </a:solidFill>
        <a:ln w="12700"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ID" sz="1200" kern="1200"/>
            <a:t>Tradisi </a:t>
          </a:r>
        </a:p>
      </dsp:txBody>
      <dsp:txXfrm>
        <a:off x="7505244" y="5162545"/>
        <a:ext cx="2145155" cy="512377"/>
      </dsp:txXfrm>
    </dsp:sp>
    <dsp:sp modelId="{CD3F93CA-5842-4D56-8D3A-8CED9FB796CE}">
      <dsp:nvSpPr>
        <dsp:cNvPr id="0" name=""/>
        <dsp:cNvSpPr/>
      </dsp:nvSpPr>
      <dsp:spPr>
        <a:xfrm>
          <a:off x="9971126" y="3353"/>
          <a:ext cx="2177037" cy="544259"/>
        </a:xfrm>
        <a:prstGeom prst="roundRect">
          <a:avLst>
            <a:gd name="adj" fmla="val 10000"/>
          </a:avLst>
        </a:prstGeom>
        <a:solidFill>
          <a:schemeClr val="accent6">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Salah satunya dengan ilmu pengetahuan,  dalam hal ini RISET/PENELITIAN</a:t>
          </a:r>
          <a:endParaRPr lang="en-ID" sz="1200" kern="1200"/>
        </a:p>
      </dsp:txBody>
      <dsp:txXfrm>
        <a:off x="9987067" y="19294"/>
        <a:ext cx="2145155" cy="5123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9F0F7-811F-4462-BE64-B23847A6B5FD}">
      <dsp:nvSpPr>
        <dsp:cNvPr id="0" name=""/>
        <dsp:cNvSpPr/>
      </dsp:nvSpPr>
      <dsp:spPr>
        <a:xfrm>
          <a:off x="0" y="0"/>
          <a:ext cx="4702231" cy="4702231"/>
        </a:xfrm>
        <a:prstGeom prst="pie">
          <a:avLst>
            <a:gd name="adj1" fmla="val 5400000"/>
            <a:gd name="adj2" fmla="val 1620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9BD307-6B63-4405-88F0-CA0D2C4922B1}">
      <dsp:nvSpPr>
        <dsp:cNvPr id="0" name=""/>
        <dsp:cNvSpPr/>
      </dsp:nvSpPr>
      <dsp:spPr>
        <a:xfrm>
          <a:off x="2351115" y="0"/>
          <a:ext cx="7827205" cy="4702231"/>
        </a:xfrm>
        <a:prstGeom prst="rect">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D" sz="2000" kern="1200"/>
            <a:t>Pada prinsipnya, masalah muncul apabila ada gap atau kesenjangan antara “Das Sollen” dan “Das Sein” atau perbedaan antara apa seharusnya dengan apa yang tidak seharusnya, antara apa yang dibutuhkan dan apa yang tersedia, antara apa yang diharapkan dan apa yang menjadi kenyataan. </a:t>
          </a:r>
        </a:p>
      </dsp:txBody>
      <dsp:txXfrm>
        <a:off x="2351115" y="0"/>
        <a:ext cx="7827205" cy="1410672"/>
      </dsp:txXfrm>
    </dsp:sp>
    <dsp:sp modelId="{1460E36E-F31B-42FD-BFDE-B2F3B02BFD05}">
      <dsp:nvSpPr>
        <dsp:cNvPr id="0" name=""/>
        <dsp:cNvSpPr/>
      </dsp:nvSpPr>
      <dsp:spPr>
        <a:xfrm>
          <a:off x="822892" y="1410672"/>
          <a:ext cx="3056447" cy="3056447"/>
        </a:xfrm>
        <a:prstGeom prst="pie">
          <a:avLst>
            <a:gd name="adj1" fmla="val 5400000"/>
            <a:gd name="adj2" fmla="val 1620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63F1B9-F54F-4E7A-B2A9-A91B29084197}">
      <dsp:nvSpPr>
        <dsp:cNvPr id="0" name=""/>
        <dsp:cNvSpPr/>
      </dsp:nvSpPr>
      <dsp:spPr>
        <a:xfrm>
          <a:off x="2351115" y="1410672"/>
          <a:ext cx="7827205" cy="3056447"/>
        </a:xfrm>
        <a:prstGeom prst="rect">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D" sz="2000" kern="1200"/>
            <a:t>Masalah adalah suatu kendala atau persoalan yang harus dipecahkan dengan kata lain masalah merupakan kesenjangan antara kenyataan dengan suatu yang diharapkan dengan baik, agar tercapai tujuan dengan hasil yang maksimal. </a:t>
          </a:r>
        </a:p>
      </dsp:txBody>
      <dsp:txXfrm>
        <a:off x="2351115" y="1410672"/>
        <a:ext cx="7827205" cy="1410667"/>
      </dsp:txXfrm>
    </dsp:sp>
    <dsp:sp modelId="{B7005EAA-6DC4-42AC-B6B0-014FF1F05895}">
      <dsp:nvSpPr>
        <dsp:cNvPr id="0" name=""/>
        <dsp:cNvSpPr/>
      </dsp:nvSpPr>
      <dsp:spPr>
        <a:xfrm>
          <a:off x="1645781" y="2821340"/>
          <a:ext cx="1410668" cy="1410668"/>
        </a:xfrm>
        <a:prstGeom prst="pie">
          <a:avLst>
            <a:gd name="adj1" fmla="val 5400000"/>
            <a:gd name="adj2" fmla="val 1620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4B1541-F34F-4B23-8666-D3A3414E8F0F}">
      <dsp:nvSpPr>
        <dsp:cNvPr id="0" name=""/>
        <dsp:cNvSpPr/>
      </dsp:nvSpPr>
      <dsp:spPr>
        <a:xfrm>
          <a:off x="2351115" y="2821340"/>
          <a:ext cx="7827205" cy="1410668"/>
        </a:xfrm>
        <a:prstGeom prst="rect">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D" sz="2000" kern="1200" dirty="0" err="1"/>
            <a:t>Masalah</a:t>
          </a:r>
          <a:r>
            <a:rPr lang="en-ID" sz="2000" kern="1200" dirty="0"/>
            <a:t> </a:t>
          </a:r>
          <a:r>
            <a:rPr lang="en-ID" sz="2000" kern="1200" dirty="0" err="1"/>
            <a:t>adalah</a:t>
          </a:r>
          <a:r>
            <a:rPr lang="en-ID" sz="2000" kern="1200" dirty="0"/>
            <a:t> </a:t>
          </a:r>
          <a:r>
            <a:rPr lang="en-ID" sz="2000" kern="1200" dirty="0" err="1"/>
            <a:t>suatu</a:t>
          </a:r>
          <a:r>
            <a:rPr lang="en-ID" sz="2000" kern="1200" dirty="0"/>
            <a:t> </a:t>
          </a:r>
          <a:r>
            <a:rPr lang="en-ID" sz="2000" kern="1200" dirty="0" err="1"/>
            <a:t>kendala</a:t>
          </a:r>
          <a:r>
            <a:rPr lang="en-ID" sz="2000" kern="1200" dirty="0"/>
            <a:t> </a:t>
          </a:r>
          <a:r>
            <a:rPr lang="en-ID" sz="2000" kern="1200" dirty="0" err="1"/>
            <a:t>atau</a:t>
          </a:r>
          <a:r>
            <a:rPr lang="en-ID" sz="2000" kern="1200" dirty="0"/>
            <a:t> </a:t>
          </a:r>
          <a:r>
            <a:rPr lang="en-ID" sz="2000" kern="1200" dirty="0" err="1"/>
            <a:t>persoalan</a:t>
          </a:r>
          <a:r>
            <a:rPr lang="en-ID" sz="2000" kern="1200" dirty="0"/>
            <a:t> yang </a:t>
          </a:r>
          <a:r>
            <a:rPr lang="en-ID" sz="2000" kern="1200" dirty="0" err="1"/>
            <a:t>harus</a:t>
          </a:r>
          <a:r>
            <a:rPr lang="en-ID" sz="2000" kern="1200" dirty="0"/>
            <a:t> </a:t>
          </a:r>
          <a:r>
            <a:rPr lang="en-ID" sz="2000" kern="1200" dirty="0" err="1"/>
            <a:t>dipecahkan</a:t>
          </a:r>
          <a:r>
            <a:rPr lang="en-ID" sz="2000" kern="1200" dirty="0"/>
            <a:t> </a:t>
          </a:r>
          <a:r>
            <a:rPr lang="en-ID" sz="2000" kern="1200" dirty="0" err="1"/>
            <a:t>dengan</a:t>
          </a:r>
          <a:r>
            <a:rPr lang="en-ID" sz="2000" kern="1200" dirty="0"/>
            <a:t> kata lain </a:t>
          </a:r>
          <a:r>
            <a:rPr lang="en-ID" sz="2000" kern="1200" dirty="0" err="1"/>
            <a:t>masalah</a:t>
          </a:r>
          <a:r>
            <a:rPr lang="en-ID" sz="2000" kern="1200" dirty="0"/>
            <a:t> </a:t>
          </a:r>
          <a:r>
            <a:rPr lang="en-ID" sz="2000" kern="1200" dirty="0" err="1"/>
            <a:t>merupakan</a:t>
          </a:r>
          <a:r>
            <a:rPr lang="en-ID" sz="2000" kern="1200" dirty="0"/>
            <a:t> </a:t>
          </a:r>
          <a:r>
            <a:rPr lang="en-ID" sz="2000" kern="1200" dirty="0" err="1"/>
            <a:t>kesenjangan</a:t>
          </a:r>
          <a:r>
            <a:rPr lang="en-ID" sz="2000" kern="1200" dirty="0"/>
            <a:t> </a:t>
          </a:r>
          <a:r>
            <a:rPr lang="en-ID" sz="2000" kern="1200" dirty="0" err="1"/>
            <a:t>antara</a:t>
          </a:r>
          <a:r>
            <a:rPr lang="en-ID" sz="2000" kern="1200" dirty="0"/>
            <a:t> </a:t>
          </a:r>
          <a:r>
            <a:rPr lang="en-ID" sz="2000" kern="1200" dirty="0" err="1"/>
            <a:t>kenyataan</a:t>
          </a:r>
          <a:r>
            <a:rPr lang="en-ID" sz="2000" kern="1200" dirty="0"/>
            <a:t> </a:t>
          </a:r>
          <a:r>
            <a:rPr lang="en-ID" sz="2000" kern="1200" dirty="0" err="1"/>
            <a:t>dengan</a:t>
          </a:r>
          <a:r>
            <a:rPr lang="en-ID" sz="2000" kern="1200" dirty="0"/>
            <a:t> </a:t>
          </a:r>
          <a:r>
            <a:rPr lang="en-ID" sz="2000" kern="1200" dirty="0" err="1"/>
            <a:t>suatu</a:t>
          </a:r>
          <a:r>
            <a:rPr lang="en-ID" sz="2000" kern="1200" dirty="0"/>
            <a:t> yang </a:t>
          </a:r>
          <a:r>
            <a:rPr lang="en-ID" sz="2000" kern="1200" dirty="0" err="1"/>
            <a:t>diharapkan</a:t>
          </a:r>
          <a:r>
            <a:rPr lang="en-ID" sz="2000" kern="1200" dirty="0"/>
            <a:t> </a:t>
          </a:r>
          <a:r>
            <a:rPr lang="en-ID" sz="2000" kern="1200" dirty="0" err="1"/>
            <a:t>dengan</a:t>
          </a:r>
          <a:r>
            <a:rPr lang="en-ID" sz="2000" kern="1200" dirty="0"/>
            <a:t> </a:t>
          </a:r>
          <a:r>
            <a:rPr lang="en-ID" sz="2000" kern="1200" dirty="0" err="1"/>
            <a:t>baik</a:t>
          </a:r>
          <a:r>
            <a:rPr lang="en-ID" sz="2000" kern="1200" dirty="0"/>
            <a:t>, agar </a:t>
          </a:r>
          <a:r>
            <a:rPr lang="en-ID" sz="2000" kern="1200" dirty="0" err="1"/>
            <a:t>tercapai</a:t>
          </a:r>
          <a:r>
            <a:rPr lang="en-ID" sz="2000" kern="1200" dirty="0"/>
            <a:t> </a:t>
          </a:r>
          <a:r>
            <a:rPr lang="en-ID" sz="2000" kern="1200" dirty="0" err="1"/>
            <a:t>tujuan</a:t>
          </a:r>
          <a:r>
            <a:rPr lang="en-ID" sz="2000" kern="1200" dirty="0"/>
            <a:t> </a:t>
          </a:r>
          <a:r>
            <a:rPr lang="en-ID" sz="2000" kern="1200" dirty="0" err="1"/>
            <a:t>dengan</a:t>
          </a:r>
          <a:r>
            <a:rPr lang="en-ID" sz="2000" kern="1200" dirty="0"/>
            <a:t> </a:t>
          </a:r>
          <a:r>
            <a:rPr lang="en-ID" sz="2000" kern="1200" dirty="0" err="1"/>
            <a:t>hasil</a:t>
          </a:r>
          <a:r>
            <a:rPr lang="en-ID" sz="2000" kern="1200" dirty="0"/>
            <a:t> yang </a:t>
          </a:r>
          <a:r>
            <a:rPr lang="en-ID" sz="2000" kern="1200" dirty="0" err="1"/>
            <a:t>maksimal</a:t>
          </a:r>
          <a:r>
            <a:rPr lang="en-ID" sz="2000" kern="1200" dirty="0"/>
            <a:t> (</a:t>
          </a:r>
          <a:r>
            <a:rPr lang="en-ID" sz="2000" kern="1200" dirty="0" err="1"/>
            <a:t>Pasollang</a:t>
          </a:r>
          <a:r>
            <a:rPr lang="en-ID" sz="2000" kern="1200" dirty="0"/>
            <a:t>, 2020)</a:t>
          </a:r>
        </a:p>
      </dsp:txBody>
      <dsp:txXfrm>
        <a:off x="2351115" y="2821340"/>
        <a:ext cx="7827205" cy="14106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63603-EBCC-4C68-A0FC-31D43B461A22}">
      <dsp:nvSpPr>
        <dsp:cNvPr id="0" name=""/>
        <dsp:cNvSpPr/>
      </dsp:nvSpPr>
      <dsp:spPr>
        <a:xfrm>
          <a:off x="763374" y="0"/>
          <a:ext cx="8651573" cy="545869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01E7B6-06DE-4B42-86F7-D0FB611CDAAE}">
      <dsp:nvSpPr>
        <dsp:cNvPr id="0" name=""/>
        <dsp:cNvSpPr/>
      </dsp:nvSpPr>
      <dsp:spPr>
        <a:xfrm>
          <a:off x="130335" y="1637607"/>
          <a:ext cx="4834702" cy="2183476"/>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D" sz="2100" kern="1200"/>
            <a:t>Masalah adalah suatu kendala atau persoalan yang harus dipecahkan dengan kata lain masalah merupakan kesenjangan antara kenyataan dengan suatu yang diharapkan dengan baik, agar tercapai tujuan dengan hasil yang maksimal. </a:t>
          </a:r>
        </a:p>
      </dsp:txBody>
      <dsp:txXfrm>
        <a:off x="236924" y="1744196"/>
        <a:ext cx="4621524" cy="1970298"/>
      </dsp:txXfrm>
    </dsp:sp>
    <dsp:sp modelId="{D3768109-534C-492F-BF0A-AB034C02A3B3}">
      <dsp:nvSpPr>
        <dsp:cNvPr id="0" name=""/>
        <dsp:cNvSpPr/>
      </dsp:nvSpPr>
      <dsp:spPr>
        <a:xfrm>
          <a:off x="5213283" y="1637607"/>
          <a:ext cx="4834702" cy="2183476"/>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D" sz="2100" kern="1200"/>
            <a:t>Masalah adalah suatu kendala atau persoalan yang harus dipecahkan dengan kata lain masalah merupakan kesenjangan antara kenyataan dengan suatu yang diharapkan dengan baik. </a:t>
          </a:r>
        </a:p>
      </dsp:txBody>
      <dsp:txXfrm>
        <a:off x="5319872" y="1744196"/>
        <a:ext cx="4621524" cy="19702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A22E0-55AB-4E42-8A85-D8EC0D5CE013}">
      <dsp:nvSpPr>
        <dsp:cNvPr id="0" name=""/>
        <dsp:cNvSpPr/>
      </dsp:nvSpPr>
      <dsp:spPr>
        <a:xfrm>
          <a:off x="0" y="575883"/>
          <a:ext cx="10178321" cy="127413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id-ID" sz="3300" kern="1200"/>
            <a:t>Fraenkel dan Wallen (1990:22) dalam Sugiyono (2017:34) menyatakan bahwa masalah penelitian yang baik adalah: </a:t>
          </a:r>
        </a:p>
      </dsp:txBody>
      <dsp:txXfrm>
        <a:off x="62198" y="638081"/>
        <a:ext cx="10053925" cy="1149734"/>
      </dsp:txXfrm>
    </dsp:sp>
    <dsp:sp modelId="{B08CFA90-31F5-4EDE-909B-86422D2B599B}">
      <dsp:nvSpPr>
        <dsp:cNvPr id="0" name=""/>
        <dsp:cNvSpPr/>
      </dsp:nvSpPr>
      <dsp:spPr>
        <a:xfrm>
          <a:off x="0" y="1850013"/>
          <a:ext cx="10178321" cy="3073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id-ID" sz="2600" kern="1200"/>
            <a:t>Masalah harus feasible: Masalah harus dapat dicarikan jawabannya melalui sumber yang jelas, tidak menghabiskan dana, tenaga, dan waktu. </a:t>
          </a:r>
        </a:p>
        <a:p>
          <a:pPr marL="228600" lvl="1" indent="-228600" algn="l" defTabSz="1155700" rtl="0">
            <a:lnSpc>
              <a:spcPct val="90000"/>
            </a:lnSpc>
            <a:spcBef>
              <a:spcPct val="0"/>
            </a:spcBef>
            <a:spcAft>
              <a:spcPct val="20000"/>
            </a:spcAft>
            <a:buChar char="•"/>
          </a:pPr>
          <a:r>
            <a:rPr lang="id-ID" sz="2600" kern="1200"/>
            <a:t>Masalah harus jelas: Semua orang memberikan persepsi yang sama terhadap masalah itu. </a:t>
          </a:r>
        </a:p>
        <a:p>
          <a:pPr marL="228600" lvl="1" indent="-228600" algn="l" defTabSz="1155700" rtl="0">
            <a:lnSpc>
              <a:spcPct val="90000"/>
            </a:lnSpc>
            <a:spcBef>
              <a:spcPct val="0"/>
            </a:spcBef>
            <a:spcAft>
              <a:spcPct val="20000"/>
            </a:spcAft>
            <a:buChar char="•"/>
          </a:pPr>
          <a:r>
            <a:rPr lang="id-ID" sz="2600" kern="1200"/>
            <a:t>Masalah harus signifikan: Jawaban atas masalah itu harus memberikan kontribusi terhadap perkembangan ilmu dan pemecahan masalah. </a:t>
          </a:r>
        </a:p>
        <a:p>
          <a:pPr marL="228600" lvl="1" indent="-228600" algn="l" defTabSz="1155700" rtl="0">
            <a:lnSpc>
              <a:spcPct val="90000"/>
            </a:lnSpc>
            <a:spcBef>
              <a:spcPct val="0"/>
            </a:spcBef>
            <a:spcAft>
              <a:spcPct val="20000"/>
            </a:spcAft>
            <a:buChar char="•"/>
          </a:pPr>
          <a:r>
            <a:rPr lang="id-ID" sz="2600" kern="1200"/>
            <a:t>Masalah bersifat etis: Tidak berkenaan dengan hal-hal etika, moral, dan nilai-nilai keyakinan dan agama.  </a:t>
          </a:r>
        </a:p>
      </dsp:txBody>
      <dsp:txXfrm>
        <a:off x="0" y="1850013"/>
        <a:ext cx="10178321" cy="30739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8C490-416C-4216-B9E8-98711AC74E11}">
      <dsp:nvSpPr>
        <dsp:cNvPr id="0" name=""/>
        <dsp:cNvSpPr/>
      </dsp:nvSpPr>
      <dsp:spPr>
        <a:xfrm>
          <a:off x="786570" y="0"/>
          <a:ext cx="8914463" cy="61721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FD9EE7-D821-462A-ADD4-784DB90F0B57}">
      <dsp:nvSpPr>
        <dsp:cNvPr id="0" name=""/>
        <dsp:cNvSpPr/>
      </dsp:nvSpPr>
      <dsp:spPr>
        <a:xfrm>
          <a:off x="355390" y="1851660"/>
          <a:ext cx="3146281" cy="2468880"/>
        </a:xfrm>
        <a:prstGeom prst="roundRect">
          <a:avLst/>
        </a:prstGeom>
        <a:solidFill>
          <a:schemeClr val="accent1">
            <a:hueOff val="0"/>
            <a:satOff val="0"/>
            <a:lumOff val="0"/>
            <a:alphaOff val="0"/>
          </a:schemeClr>
        </a:solidFill>
        <a:ln w="5080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id-ID" sz="1700" kern="1200"/>
            <a:t>Rumusan masalah berbeda dengan masalah. </a:t>
          </a:r>
        </a:p>
      </dsp:txBody>
      <dsp:txXfrm>
        <a:off x="475911" y="1972181"/>
        <a:ext cx="2905239" cy="2227838"/>
      </dsp:txXfrm>
    </dsp:sp>
    <dsp:sp modelId="{6EFB4247-2F4C-4EC4-AFD4-8462DD136903}">
      <dsp:nvSpPr>
        <dsp:cNvPr id="0" name=""/>
        <dsp:cNvSpPr/>
      </dsp:nvSpPr>
      <dsp:spPr>
        <a:xfrm>
          <a:off x="3670661" y="1851660"/>
          <a:ext cx="3146281" cy="2468880"/>
        </a:xfrm>
        <a:prstGeom prst="roundRect">
          <a:avLst/>
        </a:prstGeom>
        <a:solidFill>
          <a:schemeClr val="accent1">
            <a:hueOff val="0"/>
            <a:satOff val="0"/>
            <a:lumOff val="0"/>
            <a:alphaOff val="0"/>
          </a:schemeClr>
        </a:solidFill>
        <a:ln w="5080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id-ID" sz="1700" kern="1200" dirty="0"/>
            <a:t>Jika masalah merupakan kesenjangan antara yang diharapkan dan kenyataan, maka </a:t>
          </a:r>
          <a:r>
            <a:rPr lang="id-ID" sz="1700" b="1" kern="1200" dirty="0"/>
            <a:t>rumusan masalah merupakan suatu pertanyaan yang akan dicarikan jawabannya melalui pengumpulan data. </a:t>
          </a:r>
          <a:r>
            <a:rPr lang="id-ID" sz="1700" kern="1200" dirty="0"/>
            <a:t>(Sugiyono, 2017:35-38)</a:t>
          </a:r>
        </a:p>
      </dsp:txBody>
      <dsp:txXfrm>
        <a:off x="3791182" y="1972181"/>
        <a:ext cx="2905239" cy="2227838"/>
      </dsp:txXfrm>
    </dsp:sp>
    <dsp:sp modelId="{5C70F8C8-33EA-4EA1-91EE-F8E73B786547}">
      <dsp:nvSpPr>
        <dsp:cNvPr id="0" name=""/>
        <dsp:cNvSpPr/>
      </dsp:nvSpPr>
      <dsp:spPr>
        <a:xfrm>
          <a:off x="6985932" y="1851660"/>
          <a:ext cx="3146281" cy="2468880"/>
        </a:xfrm>
        <a:prstGeom prst="roundRect">
          <a:avLst/>
        </a:prstGeom>
        <a:solidFill>
          <a:schemeClr val="accent1">
            <a:hueOff val="0"/>
            <a:satOff val="0"/>
            <a:lumOff val="0"/>
            <a:alphaOff val="0"/>
          </a:schemeClr>
        </a:solidFill>
        <a:ln w="5080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id-ID" sz="1700" kern="1200"/>
            <a:t>Bentuk rumusan masalah, berdasarkan penelitian, dibedakan menjadi tiga hal. Yakni, deskriptif, komparatif, dan assosiatif.   </a:t>
          </a:r>
        </a:p>
      </dsp:txBody>
      <dsp:txXfrm>
        <a:off x="7106453" y="1972181"/>
        <a:ext cx="2905239" cy="22278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89E8B-8EBD-49CD-A025-745526C5D0E8}">
      <dsp:nvSpPr>
        <dsp:cNvPr id="0" name=""/>
        <dsp:cNvSpPr/>
      </dsp:nvSpPr>
      <dsp:spPr>
        <a:xfrm>
          <a:off x="0" y="0"/>
          <a:ext cx="8142657" cy="1073882"/>
        </a:xfrm>
        <a:prstGeom prst="roundRect">
          <a:avLst>
            <a:gd name="adj" fmla="val 10000"/>
          </a:avLst>
        </a:prstGeom>
        <a:solidFill>
          <a:schemeClr val="dk2">
            <a:hueOff val="0"/>
            <a:satOff val="0"/>
            <a:lumOff val="0"/>
            <a:alphaOff val="0"/>
          </a:schemeClr>
        </a:solidFill>
        <a:ln w="12700"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id-ID" sz="2100" kern="1200"/>
            <a:t>Rumusan masalah penelitian yang membandingkan keberadaan satu variabel atau lebih pada dua atau lebih sampel yang berbeda, atau pada waktu yang berbeda.</a:t>
          </a:r>
        </a:p>
      </dsp:txBody>
      <dsp:txXfrm>
        <a:off x="31453" y="31453"/>
        <a:ext cx="6893111" cy="1010976"/>
      </dsp:txXfrm>
    </dsp:sp>
    <dsp:sp modelId="{3695FABC-8458-49BB-B542-0EE05EF54606}">
      <dsp:nvSpPr>
        <dsp:cNvPr id="0" name=""/>
        <dsp:cNvSpPr/>
      </dsp:nvSpPr>
      <dsp:spPr>
        <a:xfrm>
          <a:off x="681947" y="1269133"/>
          <a:ext cx="8142657" cy="1073882"/>
        </a:xfrm>
        <a:prstGeom prst="roundRect">
          <a:avLst>
            <a:gd name="adj" fmla="val 10000"/>
          </a:avLst>
        </a:prstGeom>
        <a:solidFill>
          <a:schemeClr val="dk2">
            <a:hueOff val="0"/>
            <a:satOff val="0"/>
            <a:lumOff val="0"/>
            <a:alphaOff val="0"/>
          </a:schemeClr>
        </a:solidFill>
        <a:ln w="12700"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id-ID" sz="2100" kern="1200"/>
            <a:t>Adakah perbedaan </a:t>
          </a:r>
          <a:r>
            <a:rPr lang="id-ID" sz="2100" b="1" u="sng" kern="1200"/>
            <a:t>produktivitas kerja </a:t>
          </a:r>
          <a:r>
            <a:rPr lang="id-ID" sz="2100" kern="1200"/>
            <a:t>antara </a:t>
          </a:r>
          <a:r>
            <a:rPr lang="id-ID" sz="2100" u="sng" kern="1200"/>
            <a:t>PNS, BUMN, dan swasta</a:t>
          </a:r>
          <a:r>
            <a:rPr lang="id-ID" sz="2100" kern="1200"/>
            <a:t>? (Satu variabel pada 3 sampel)</a:t>
          </a:r>
        </a:p>
      </dsp:txBody>
      <dsp:txXfrm>
        <a:off x="713400" y="1300586"/>
        <a:ext cx="6699780" cy="1010976"/>
      </dsp:txXfrm>
    </dsp:sp>
    <dsp:sp modelId="{262947C8-306B-4CDD-82C8-33C769B0596D}">
      <dsp:nvSpPr>
        <dsp:cNvPr id="0" name=""/>
        <dsp:cNvSpPr/>
      </dsp:nvSpPr>
      <dsp:spPr>
        <a:xfrm>
          <a:off x="1353716" y="2538267"/>
          <a:ext cx="8142657" cy="1073882"/>
        </a:xfrm>
        <a:prstGeom prst="roundRect">
          <a:avLst>
            <a:gd name="adj" fmla="val 10000"/>
          </a:avLst>
        </a:prstGeom>
        <a:solidFill>
          <a:schemeClr val="dk2">
            <a:hueOff val="0"/>
            <a:satOff val="0"/>
            <a:lumOff val="0"/>
            <a:alphaOff val="0"/>
          </a:schemeClr>
        </a:solidFill>
        <a:ln w="12700"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id-ID" sz="2100" kern="1200" dirty="0"/>
            <a:t>Adakah kesamaan </a:t>
          </a:r>
          <a:r>
            <a:rPr lang="id-ID" sz="2100" b="1" kern="1200" dirty="0"/>
            <a:t>cara promosi </a:t>
          </a:r>
          <a:r>
            <a:rPr lang="id-ID" sz="2100" kern="1200" dirty="0"/>
            <a:t>antara perusahaan A dan B?</a:t>
          </a:r>
        </a:p>
      </dsp:txBody>
      <dsp:txXfrm>
        <a:off x="1385169" y="2569720"/>
        <a:ext cx="6709958" cy="1010976"/>
      </dsp:txXfrm>
    </dsp:sp>
    <dsp:sp modelId="{7CA11B48-ACE7-4522-AB1B-091D8D8D41E8}">
      <dsp:nvSpPr>
        <dsp:cNvPr id="0" name=""/>
        <dsp:cNvSpPr/>
      </dsp:nvSpPr>
      <dsp:spPr>
        <a:xfrm>
          <a:off x="2035664" y="3807400"/>
          <a:ext cx="8142657" cy="1073882"/>
        </a:xfrm>
        <a:prstGeom prst="roundRect">
          <a:avLst>
            <a:gd name="adj" fmla="val 10000"/>
          </a:avLst>
        </a:prstGeom>
        <a:solidFill>
          <a:schemeClr val="dk2">
            <a:hueOff val="0"/>
            <a:satOff val="0"/>
            <a:lumOff val="0"/>
            <a:alphaOff val="0"/>
          </a:schemeClr>
        </a:solidFill>
        <a:ln w="12700" cap="flat" cmpd="sng" algn="in">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id-ID" sz="2100" kern="1200"/>
            <a:t>Adakah perbedaan </a:t>
          </a:r>
          <a:r>
            <a:rPr lang="id-ID" sz="2100" b="1" kern="1200"/>
            <a:t>gaya komunikasi </a:t>
          </a:r>
          <a:r>
            <a:rPr lang="id-ID" sz="2100" kern="1200"/>
            <a:t>antara </a:t>
          </a:r>
          <a:r>
            <a:rPr lang="id-ID" sz="2100" u="sng" kern="1200"/>
            <a:t>Bupati Anna dengan Bupati Suyoto</a:t>
          </a:r>
          <a:r>
            <a:rPr lang="id-ID" sz="2100" kern="1200"/>
            <a:t>?   </a:t>
          </a:r>
        </a:p>
      </dsp:txBody>
      <dsp:txXfrm>
        <a:off x="2067117" y="3838853"/>
        <a:ext cx="6699780" cy="1010976"/>
      </dsp:txXfrm>
    </dsp:sp>
    <dsp:sp modelId="{E4DAF0FE-A46D-48A3-9B06-AC3FC9426683}">
      <dsp:nvSpPr>
        <dsp:cNvPr id="0" name=""/>
        <dsp:cNvSpPr/>
      </dsp:nvSpPr>
      <dsp:spPr>
        <a:xfrm>
          <a:off x="7444634" y="822496"/>
          <a:ext cx="698023" cy="698023"/>
        </a:xfrm>
        <a:prstGeom prst="downArrow">
          <a:avLst>
            <a:gd name="adj1" fmla="val 55000"/>
            <a:gd name="adj2" fmla="val 45000"/>
          </a:avLst>
        </a:prstGeom>
        <a:solidFill>
          <a:schemeClr val="dk2">
            <a:alpha val="90000"/>
            <a:tint val="40000"/>
            <a:hueOff val="0"/>
            <a:satOff val="0"/>
            <a:lumOff val="0"/>
            <a:alphaOff val="0"/>
          </a:schemeClr>
        </a:solidFill>
        <a:ln w="12700" cap="flat" cmpd="sng" algn="in">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id-ID" sz="3300" kern="1200"/>
        </a:p>
      </dsp:txBody>
      <dsp:txXfrm>
        <a:off x="7601689" y="822496"/>
        <a:ext cx="383913" cy="525262"/>
      </dsp:txXfrm>
    </dsp:sp>
    <dsp:sp modelId="{0487E511-3337-4374-A26F-3CC590073A02}">
      <dsp:nvSpPr>
        <dsp:cNvPr id="0" name=""/>
        <dsp:cNvSpPr/>
      </dsp:nvSpPr>
      <dsp:spPr>
        <a:xfrm>
          <a:off x="8126581" y="2091629"/>
          <a:ext cx="698023" cy="698023"/>
        </a:xfrm>
        <a:prstGeom prst="downArrow">
          <a:avLst>
            <a:gd name="adj1" fmla="val 55000"/>
            <a:gd name="adj2" fmla="val 45000"/>
          </a:avLst>
        </a:prstGeom>
        <a:solidFill>
          <a:schemeClr val="dk2">
            <a:alpha val="90000"/>
            <a:tint val="40000"/>
            <a:hueOff val="0"/>
            <a:satOff val="0"/>
            <a:lumOff val="0"/>
            <a:alphaOff val="0"/>
          </a:schemeClr>
        </a:solidFill>
        <a:ln w="12700" cap="flat" cmpd="sng" algn="in">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id-ID" sz="3300" kern="1200"/>
        </a:p>
      </dsp:txBody>
      <dsp:txXfrm>
        <a:off x="8283636" y="2091629"/>
        <a:ext cx="383913" cy="525262"/>
      </dsp:txXfrm>
    </dsp:sp>
    <dsp:sp modelId="{4BC34165-A0D2-4DFA-9D6D-BC448A9434AD}">
      <dsp:nvSpPr>
        <dsp:cNvPr id="0" name=""/>
        <dsp:cNvSpPr/>
      </dsp:nvSpPr>
      <dsp:spPr>
        <a:xfrm>
          <a:off x="8798350" y="3360763"/>
          <a:ext cx="698023" cy="698023"/>
        </a:xfrm>
        <a:prstGeom prst="downArrow">
          <a:avLst>
            <a:gd name="adj1" fmla="val 55000"/>
            <a:gd name="adj2" fmla="val 45000"/>
          </a:avLst>
        </a:prstGeom>
        <a:solidFill>
          <a:schemeClr val="dk2">
            <a:alpha val="90000"/>
            <a:tint val="40000"/>
            <a:hueOff val="0"/>
            <a:satOff val="0"/>
            <a:lumOff val="0"/>
            <a:alphaOff val="0"/>
          </a:schemeClr>
        </a:solidFill>
        <a:ln w="12700" cap="flat" cmpd="sng" algn="in">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id-ID" sz="3300" kern="1200"/>
        </a:p>
      </dsp:txBody>
      <dsp:txXfrm>
        <a:off x="8955405" y="3360763"/>
        <a:ext cx="383913" cy="5252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B33D1D-32A7-4F99-8390-8C31F336AE1A}">
      <dsp:nvSpPr>
        <dsp:cNvPr id="0" name=""/>
        <dsp:cNvSpPr/>
      </dsp:nvSpPr>
      <dsp:spPr>
        <a:xfrm>
          <a:off x="0" y="118839"/>
          <a:ext cx="10178321" cy="1842749"/>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id-ID" sz="3500" kern="1200"/>
            <a:t>Rumusan masalah penelitian yang bersifat menanyakan hubungan antara dua variabel atau lebih. Ada tiga: hubungan simetris, kausal, dan interaktif/timbal balik. </a:t>
          </a:r>
        </a:p>
      </dsp:txBody>
      <dsp:txXfrm>
        <a:off x="89956" y="208795"/>
        <a:ext cx="9998409" cy="1662837"/>
      </dsp:txXfrm>
    </dsp:sp>
    <dsp:sp modelId="{8F5B1967-3496-4D89-97BA-D3DD267011D2}">
      <dsp:nvSpPr>
        <dsp:cNvPr id="0" name=""/>
        <dsp:cNvSpPr/>
      </dsp:nvSpPr>
      <dsp:spPr>
        <a:xfrm>
          <a:off x="0" y="1961588"/>
          <a:ext cx="10178321" cy="3042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id-ID" sz="2700" b="1" kern="1200"/>
            <a:t>Simetris </a:t>
          </a:r>
          <a:r>
            <a:rPr lang="id-ID" sz="2700" kern="1200">
              <a:sym typeface="Wingdings" panose="05000000000000000000" pitchFamily="2" charset="2"/>
            </a:rPr>
            <a:t></a:t>
          </a:r>
          <a:r>
            <a:rPr lang="id-ID" sz="2700" kern="1200"/>
            <a:t> Suatu hubungan antara 2 variabel atau lebih yang kebetulan munculnya bersamaan. Bukan sebab akibat atau interaktif. Contoh: Adakah hubungan antara </a:t>
          </a:r>
          <a:r>
            <a:rPr lang="id-ID" sz="2700" i="1" kern="1200"/>
            <a:t>jenis rambut </a:t>
          </a:r>
          <a:r>
            <a:rPr lang="id-ID" sz="2700" kern="1200"/>
            <a:t>dengan </a:t>
          </a:r>
          <a:r>
            <a:rPr lang="id-ID" sz="2700" i="1" kern="1200"/>
            <a:t>kemampuan memimpin</a:t>
          </a:r>
          <a:r>
            <a:rPr lang="id-ID" sz="2700" kern="1200"/>
            <a:t>?</a:t>
          </a:r>
        </a:p>
        <a:p>
          <a:pPr marL="228600" lvl="1" indent="-228600" algn="l" defTabSz="1200150" rtl="0">
            <a:lnSpc>
              <a:spcPct val="90000"/>
            </a:lnSpc>
            <a:spcBef>
              <a:spcPct val="0"/>
            </a:spcBef>
            <a:spcAft>
              <a:spcPct val="20000"/>
            </a:spcAft>
            <a:buChar char="•"/>
          </a:pPr>
          <a:r>
            <a:rPr lang="id-ID" sz="2700" b="1" kern="1200"/>
            <a:t>Kausal </a:t>
          </a:r>
          <a:r>
            <a:rPr lang="id-ID" sz="2700" kern="1200">
              <a:sym typeface="Wingdings" panose="05000000000000000000" pitchFamily="2" charset="2"/>
            </a:rPr>
            <a:t></a:t>
          </a:r>
          <a:r>
            <a:rPr lang="id-ID" sz="2700" kern="1200"/>
            <a:t> Hubungan sebab akibat. Contoh: Adakah pengaruh </a:t>
          </a:r>
          <a:r>
            <a:rPr lang="id-ID" sz="2700" i="1" kern="1200"/>
            <a:t>sistem penggajian </a:t>
          </a:r>
          <a:r>
            <a:rPr lang="id-ID" sz="2700" kern="1200"/>
            <a:t>terhadap </a:t>
          </a:r>
          <a:r>
            <a:rPr lang="id-ID" sz="2700" i="1" kern="1200"/>
            <a:t>prestasi kerja</a:t>
          </a:r>
          <a:r>
            <a:rPr lang="id-ID" sz="2700" kern="1200"/>
            <a:t>? Seberapa besar </a:t>
          </a:r>
          <a:r>
            <a:rPr lang="id-ID" sz="2700" i="1" kern="1200"/>
            <a:t>pengaruh gaya kepemimpinan </a:t>
          </a:r>
          <a:r>
            <a:rPr lang="id-ID" sz="2700" kern="1200"/>
            <a:t>dan </a:t>
          </a:r>
          <a:r>
            <a:rPr lang="id-ID" sz="2700" i="1" kern="1200"/>
            <a:t>tata ruang kantor </a:t>
          </a:r>
          <a:r>
            <a:rPr lang="id-ID" sz="2700" kern="1200"/>
            <a:t>terhadap </a:t>
          </a:r>
          <a:r>
            <a:rPr lang="id-ID" sz="2700" i="1" kern="1200"/>
            <a:t>efisiensi </a:t>
          </a:r>
          <a:r>
            <a:rPr lang="id-ID" sz="2700" kern="1200"/>
            <a:t>kerja di Perusaan A?</a:t>
          </a:r>
        </a:p>
      </dsp:txBody>
      <dsp:txXfrm>
        <a:off x="0" y="1961588"/>
        <a:ext cx="10178321" cy="3042899"/>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6F98EB6-88A5-41A3-8280-60502DDA4CE4}" type="datetimeFigureOut">
              <a:rPr lang="id-ID" smtClean="0"/>
              <a:t>26/05/2025</a:t>
            </a:fld>
            <a:endParaRPr lang="id-ID"/>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id-ID"/>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AE9ACE6-A5AE-49C4-AA9B-814F239B4829}" type="slidenum">
              <a:rPr lang="id-ID" smtClean="0"/>
              <a:t>‹#›</a:t>
            </a:fld>
            <a:endParaRPr lang="id-ID"/>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715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26/05/2025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1803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26/05/2025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159016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26/05/2025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2918897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6F98EB6-88A5-41A3-8280-60502DDA4CE4}" type="datetimeFigureOut">
              <a:rPr lang="id-ID" smtClean="0"/>
              <a:t>26/05/2025</a:t>
            </a:fld>
            <a:endParaRPr lang="id-ID"/>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id-ID"/>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AE9ACE6-A5AE-49C4-AA9B-814F239B4829}" type="slidenum">
              <a:rPr lang="id-ID" smtClean="0"/>
              <a:t>‹#›</a:t>
            </a:fld>
            <a:endParaRPr lang="id-ID"/>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276856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F98EB6-88A5-41A3-8280-60502DDA4CE4}" type="datetimeFigureOut">
              <a:rPr lang="id-ID" smtClean="0"/>
              <a:t>26/05/2025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28455067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F98EB6-88A5-41A3-8280-60502DDA4CE4}" type="datetimeFigureOut">
              <a:rPr lang="id-ID" smtClean="0"/>
              <a:t>26/05/2025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454986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F98EB6-88A5-41A3-8280-60502DDA4CE4}" type="datetimeFigureOut">
              <a:rPr lang="id-ID" smtClean="0"/>
              <a:t>26/05/2025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415774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98EB6-88A5-41A3-8280-60502DDA4CE4}" type="datetimeFigureOut">
              <a:rPr lang="id-ID" smtClean="0"/>
              <a:t>26/05/2025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11369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6F98EB6-88A5-41A3-8280-60502DDA4CE4}" type="datetimeFigureOut">
              <a:rPr lang="id-ID" smtClean="0"/>
              <a:t>26/05/2025</a:t>
            </a:fld>
            <a:endParaRPr lang="id-ID"/>
          </a:p>
        </p:txBody>
      </p:sp>
      <p:sp>
        <p:nvSpPr>
          <p:cNvPr id="6" name="Footer Placeholder 5"/>
          <p:cNvSpPr>
            <a:spLocks noGrp="1"/>
          </p:cNvSpPr>
          <p:nvPr>
            <p:ph type="ftr" sz="quarter" idx="11"/>
          </p:nvPr>
        </p:nvSpPr>
        <p:spPr>
          <a:xfrm>
            <a:off x="2103620" y="6375679"/>
            <a:ext cx="3482179" cy="345796"/>
          </a:xfrm>
        </p:spPr>
        <p:txBody>
          <a:bodyPr/>
          <a:lstStyle/>
          <a:p>
            <a:endParaRPr lang="id-ID"/>
          </a:p>
        </p:txBody>
      </p:sp>
      <p:sp>
        <p:nvSpPr>
          <p:cNvPr id="7" name="Slide Number Placeholder 6"/>
          <p:cNvSpPr>
            <a:spLocks noGrp="1"/>
          </p:cNvSpPr>
          <p:nvPr>
            <p:ph type="sldNum" sz="quarter" idx="12"/>
          </p:nvPr>
        </p:nvSpPr>
        <p:spPr>
          <a:xfrm>
            <a:off x="5691014" y="6375679"/>
            <a:ext cx="1232456" cy="345796"/>
          </a:xfrm>
        </p:spPr>
        <p:txBody>
          <a:bodyPr/>
          <a:lstStyle/>
          <a:p>
            <a:fld id="{4AE9ACE6-A5AE-49C4-AA9B-814F239B4829}" type="slidenum">
              <a:rPr lang="id-ID" smtClean="0"/>
              <a:t>‹#›</a:t>
            </a:fld>
            <a:endParaRPr lang="id-ID"/>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112074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6F98EB6-88A5-41A3-8280-60502DDA4CE4}" type="datetimeFigureOut">
              <a:rPr lang="id-ID" smtClean="0"/>
              <a:t>26/05/2025</a:t>
            </a:fld>
            <a:endParaRPr lang="id-ID"/>
          </a:p>
        </p:txBody>
      </p:sp>
      <p:sp>
        <p:nvSpPr>
          <p:cNvPr id="6" name="Footer Placeholder 5"/>
          <p:cNvSpPr>
            <a:spLocks noGrp="1"/>
          </p:cNvSpPr>
          <p:nvPr>
            <p:ph type="ftr" sz="quarter" idx="11"/>
          </p:nvPr>
        </p:nvSpPr>
        <p:spPr>
          <a:xfrm>
            <a:off x="2103621" y="6375679"/>
            <a:ext cx="3482178" cy="345796"/>
          </a:xfrm>
        </p:spPr>
        <p:txBody>
          <a:bodyPr/>
          <a:lstStyle/>
          <a:p>
            <a:endParaRPr lang="id-ID"/>
          </a:p>
        </p:txBody>
      </p:sp>
      <p:sp>
        <p:nvSpPr>
          <p:cNvPr id="7" name="Slide Number Placeholder 6"/>
          <p:cNvSpPr>
            <a:spLocks noGrp="1"/>
          </p:cNvSpPr>
          <p:nvPr>
            <p:ph type="sldNum" sz="quarter" idx="12"/>
          </p:nvPr>
        </p:nvSpPr>
        <p:spPr>
          <a:xfrm>
            <a:off x="5687568" y="6375679"/>
            <a:ext cx="1234440" cy="345796"/>
          </a:xfrm>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172274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6F98EB6-88A5-41A3-8280-60502DDA4CE4}" type="datetimeFigureOut">
              <a:rPr lang="id-ID" smtClean="0"/>
              <a:t>26/05/2025</a:t>
            </a:fld>
            <a:endParaRPr lang="id-ID"/>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d-ID"/>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AE9ACE6-A5AE-49C4-AA9B-814F239B4829}" type="slidenum">
              <a:rPr lang="id-ID" smtClean="0"/>
              <a:t>‹#›</a:t>
            </a:fld>
            <a:endParaRPr lang="id-ID"/>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14585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3" y="1461457"/>
            <a:ext cx="10318418" cy="4394988"/>
          </a:xfrm>
        </p:spPr>
        <p:txBody>
          <a:bodyPr/>
          <a:lstStyle/>
          <a:p>
            <a:r>
              <a:rPr lang="id-ID" sz="8800" dirty="0"/>
              <a:t>Penelitian ADMINISTRASI</a:t>
            </a:r>
            <a:endParaRPr lang="id-ID" sz="2800" dirty="0"/>
          </a:p>
        </p:txBody>
      </p:sp>
      <p:sp>
        <p:nvSpPr>
          <p:cNvPr id="3" name="Subtitle 2"/>
          <p:cNvSpPr>
            <a:spLocks noGrp="1"/>
          </p:cNvSpPr>
          <p:nvPr>
            <p:ph type="subTitle" idx="1"/>
          </p:nvPr>
        </p:nvSpPr>
        <p:spPr/>
        <p:txBody>
          <a:bodyPr/>
          <a:lstStyle/>
          <a:p>
            <a:r>
              <a:rPr lang="id-ID" dirty="0"/>
              <a:t>Oleh: ahmad taufiq, m.si</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375760" y="349624"/>
            <a:ext cx="1509134" cy="1479177"/>
          </a:xfrm>
          <a:prstGeom prst="rect">
            <a:avLst/>
          </a:prstGeom>
          <a:ln>
            <a:noFill/>
          </a:ln>
          <a:effectLst>
            <a:outerShdw blurRad="107950" dist="12700" dir="5400000" algn="ctr">
              <a:srgbClr val="000000"/>
            </a:outerShdw>
          </a:effectLst>
        </p:spPr>
      </p:pic>
    </p:spTree>
    <p:extLst>
      <p:ext uri="{BB962C8B-B14F-4D97-AF65-F5344CB8AC3E}">
        <p14:creationId xmlns:p14="http://schemas.microsoft.com/office/powerpoint/2010/main" val="208190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6669338"/>
              </p:ext>
            </p:extLst>
          </p:nvPr>
        </p:nvGraphicFramePr>
        <p:xfrm>
          <a:off x="1251678" y="363071"/>
          <a:ext cx="10487604"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774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Rumusan Masalah Deskriptif</a:t>
            </a:r>
            <a:endParaRPr lang="id-ID" dirty="0"/>
          </a:p>
        </p:txBody>
      </p:sp>
      <p:sp>
        <p:nvSpPr>
          <p:cNvPr id="3" name="Content Placeholder 2"/>
          <p:cNvSpPr>
            <a:spLocks noGrp="1"/>
          </p:cNvSpPr>
          <p:nvPr>
            <p:ph idx="1"/>
          </p:nvPr>
        </p:nvSpPr>
        <p:spPr>
          <a:xfrm>
            <a:off x="1251678" y="1411941"/>
            <a:ext cx="10178322" cy="4827494"/>
          </a:xfrm>
        </p:spPr>
        <p:txBody>
          <a:bodyPr>
            <a:normAutofit/>
          </a:bodyPr>
          <a:lstStyle/>
          <a:p>
            <a:pPr marL="363538" indent="-363538" algn="just">
              <a:buFont typeface="Wingdings" panose="05000000000000000000" pitchFamily="2" charset="2"/>
              <a:buChar char="v"/>
            </a:pPr>
            <a:r>
              <a:rPr lang="id-ID" sz="2600" dirty="0"/>
              <a:t>Suatu rumusan masalah yang berkenaan dengan pertanyaan terhadap keberadaan variabel mandiri, baik pada satu variabel atau lebih. </a:t>
            </a:r>
          </a:p>
          <a:p>
            <a:pPr marL="363538" indent="-363538" algn="just">
              <a:buFont typeface="Wingdings" panose="05000000000000000000" pitchFamily="2" charset="2"/>
              <a:buChar char="v"/>
            </a:pPr>
            <a:r>
              <a:rPr lang="id-ID" sz="2600" dirty="0"/>
              <a:t>Jadi, dalam penelitian ini peneliti tidak membuat perbandingan varibel itu pada sampel yang lain dan mencari hubungan variabel itu dengan variabel yang lain. </a:t>
            </a:r>
          </a:p>
          <a:p>
            <a:pPr marL="363538" indent="-363538" algn="just">
              <a:buFont typeface="Wingdings" panose="05000000000000000000" pitchFamily="2" charset="2"/>
              <a:buChar char="v"/>
            </a:pPr>
            <a:r>
              <a:rPr lang="id-ID" sz="2600" dirty="0"/>
              <a:t>Contoh: </a:t>
            </a:r>
          </a:p>
          <a:p>
            <a:pPr marL="363538" indent="-363538" algn="just">
              <a:buFont typeface="Wingdings" panose="05000000000000000000" pitchFamily="2" charset="2"/>
              <a:buChar char="v"/>
            </a:pPr>
            <a:r>
              <a:rPr lang="id-ID" sz="2600" dirty="0"/>
              <a:t>Seberapa baik </a:t>
            </a:r>
            <a:r>
              <a:rPr lang="id-ID" sz="2600" i="1" dirty="0"/>
              <a:t>kinerja </a:t>
            </a:r>
            <a:r>
              <a:rPr lang="id-ID" sz="2600" dirty="0"/>
              <a:t>DPRD Bojonegoro periode 2014-2019?</a:t>
            </a:r>
          </a:p>
          <a:p>
            <a:pPr marL="363538" indent="-363538" algn="just">
              <a:buFont typeface="Wingdings" panose="05000000000000000000" pitchFamily="2" charset="2"/>
              <a:buChar char="v"/>
            </a:pPr>
            <a:r>
              <a:rPr lang="id-ID" sz="2600" dirty="0"/>
              <a:t>Seberapa tinggi tingkat </a:t>
            </a:r>
            <a:r>
              <a:rPr lang="id-ID" sz="2600" i="1" dirty="0"/>
              <a:t>kepuasan </a:t>
            </a:r>
            <a:r>
              <a:rPr lang="id-ID" sz="2600" dirty="0"/>
              <a:t>dan </a:t>
            </a:r>
            <a:r>
              <a:rPr lang="id-ID" sz="2600" i="1" dirty="0"/>
              <a:t>apresiasi </a:t>
            </a:r>
            <a:r>
              <a:rPr lang="id-ID" sz="2600" dirty="0"/>
              <a:t>masyarakat terhadap pelayanan pemerintah daerah di bidang kesehatan? </a:t>
            </a:r>
          </a:p>
          <a:p>
            <a:pPr marL="363538" indent="-363538"/>
            <a:endParaRPr lang="id-ID" sz="2600" dirty="0"/>
          </a:p>
        </p:txBody>
      </p:sp>
    </p:spTree>
    <p:extLst>
      <p:ext uri="{BB962C8B-B14F-4D97-AF65-F5344CB8AC3E}">
        <p14:creationId xmlns:p14="http://schemas.microsoft.com/office/powerpoint/2010/main" val="446453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48874"/>
          </a:xfrm>
        </p:spPr>
        <p:txBody>
          <a:bodyPr/>
          <a:lstStyle/>
          <a:p>
            <a:r>
              <a:rPr lang="id-ID" sz="4800" b="1" dirty="0"/>
              <a:t>Rumusan Masalah Komparatif </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3329889"/>
              </p:ext>
            </p:extLst>
          </p:nvPr>
        </p:nvGraphicFramePr>
        <p:xfrm>
          <a:off x="1251678" y="1438835"/>
          <a:ext cx="10178322" cy="4881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0337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Rumusan Masalah Assosiatif</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0695618"/>
              </p:ext>
            </p:extLst>
          </p:nvPr>
        </p:nvGraphicFramePr>
        <p:xfrm>
          <a:off x="1251678" y="1344707"/>
          <a:ext cx="10178322" cy="5123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500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12695"/>
            <a:ext cx="10178322" cy="5166898"/>
          </a:xfrm>
        </p:spPr>
        <p:txBody>
          <a:bodyPr>
            <a:normAutofit/>
          </a:bodyPr>
          <a:lstStyle/>
          <a:p>
            <a:pPr marL="457200" indent="-457200" algn="just">
              <a:buFont typeface="+mj-lt"/>
              <a:buAutoNum type="arabicPeriod" startAt="3"/>
            </a:pPr>
            <a:r>
              <a:rPr lang="id-ID" sz="2600" b="1" dirty="0">
                <a:sym typeface="Wingdings" panose="05000000000000000000" pitchFamily="2" charset="2"/>
              </a:rPr>
              <a:t>Interaktif/Resiprokal/Timbal Balik </a:t>
            </a:r>
            <a:r>
              <a:rPr lang="id-ID" sz="2600" dirty="0">
                <a:sym typeface="Wingdings" panose="05000000000000000000" pitchFamily="2" charset="2"/>
              </a:rPr>
              <a:t> Hubungan yang saling mempengaruhi. Tapi tidak diketahui mana variabel indenden dan dependen.  </a:t>
            </a:r>
          </a:p>
          <a:p>
            <a:pPr marL="806450" indent="-361950" algn="just">
              <a:buFont typeface="Wingdings" panose="05000000000000000000" pitchFamily="2" charset="2"/>
              <a:buChar char="v"/>
            </a:pPr>
            <a:r>
              <a:rPr lang="id-ID" sz="2600" dirty="0">
                <a:sym typeface="Wingdings" panose="05000000000000000000" pitchFamily="2" charset="2"/>
              </a:rPr>
              <a:t>Contoh: Adakah hubungan antara </a:t>
            </a:r>
            <a:r>
              <a:rPr lang="id-ID" sz="2600" i="1" dirty="0">
                <a:sym typeface="Wingdings" panose="05000000000000000000" pitchFamily="2" charset="2"/>
              </a:rPr>
              <a:t>motivasi </a:t>
            </a:r>
            <a:r>
              <a:rPr lang="id-ID" sz="2600" dirty="0">
                <a:sym typeface="Wingdings" panose="05000000000000000000" pitchFamily="2" charset="2"/>
              </a:rPr>
              <a:t>dan </a:t>
            </a:r>
            <a:r>
              <a:rPr lang="id-ID" sz="2600" i="1" dirty="0">
                <a:sym typeface="Wingdings" panose="05000000000000000000" pitchFamily="2" charset="2"/>
              </a:rPr>
              <a:t>prestasi </a:t>
            </a:r>
            <a:r>
              <a:rPr lang="id-ID" sz="2600" dirty="0">
                <a:sym typeface="Wingdings" panose="05000000000000000000" pitchFamily="2" charset="2"/>
              </a:rPr>
              <a:t>pada siswa sekolah A? Artinya, dapat dinyatakan bahwa motivasi mempengaruhi motivasi, atau sebaliknya prestasi mempengaruhi prestasi.</a:t>
            </a:r>
          </a:p>
          <a:p>
            <a:pPr marL="806450" indent="-361950" algn="just">
              <a:buFont typeface="Wingdings" panose="05000000000000000000" pitchFamily="2" charset="2"/>
              <a:buChar char="v"/>
            </a:pPr>
            <a:r>
              <a:rPr lang="id-ID" sz="2600" dirty="0">
                <a:sym typeface="Wingdings" panose="05000000000000000000" pitchFamily="2" charset="2"/>
              </a:rPr>
              <a:t>Contoh: Hubungan antara </a:t>
            </a:r>
            <a:r>
              <a:rPr lang="id-ID" sz="2600" i="1" dirty="0">
                <a:sym typeface="Wingdings" panose="05000000000000000000" pitchFamily="2" charset="2"/>
              </a:rPr>
              <a:t>kecerdasan </a:t>
            </a:r>
            <a:r>
              <a:rPr lang="id-ID" sz="2600" dirty="0">
                <a:sym typeface="Wingdings" panose="05000000000000000000" pitchFamily="2" charset="2"/>
              </a:rPr>
              <a:t>dan </a:t>
            </a:r>
            <a:r>
              <a:rPr lang="id-ID" sz="2600" i="1" dirty="0">
                <a:sym typeface="Wingdings" panose="05000000000000000000" pitchFamily="2" charset="2"/>
              </a:rPr>
              <a:t>kekayaan</a:t>
            </a:r>
            <a:r>
              <a:rPr lang="id-ID" sz="2600" dirty="0">
                <a:sym typeface="Wingdings" panose="05000000000000000000" pitchFamily="2" charset="2"/>
              </a:rPr>
              <a:t>. Kecerdasan dapat menyebabkan kaya, demikian juga orang kaya dapat mengakibatkan kecerdasan karena gizi terpenuhi. </a:t>
            </a:r>
          </a:p>
        </p:txBody>
      </p:sp>
    </p:spTree>
    <p:extLst>
      <p:ext uri="{BB962C8B-B14F-4D97-AF65-F5344CB8AC3E}">
        <p14:creationId xmlns:p14="http://schemas.microsoft.com/office/powerpoint/2010/main" val="683008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PERUMUSAN MASALAH</a:t>
            </a:r>
          </a:p>
        </p:txBody>
      </p:sp>
      <p:sp>
        <p:nvSpPr>
          <p:cNvPr id="3" name="Content Placeholder 2"/>
          <p:cNvSpPr>
            <a:spLocks noGrp="1"/>
          </p:cNvSpPr>
          <p:nvPr>
            <p:ph idx="1"/>
          </p:nvPr>
        </p:nvSpPr>
        <p:spPr>
          <a:xfrm>
            <a:off x="1251678" y="1586753"/>
            <a:ext cx="10178322" cy="4652682"/>
          </a:xfrm>
        </p:spPr>
        <p:txBody>
          <a:bodyPr>
            <a:normAutofit/>
          </a:bodyPr>
          <a:lstStyle/>
          <a:p>
            <a:pPr marL="538163" lvl="1" indent="-538163" algn="just">
              <a:buFont typeface="Wingdings" panose="05000000000000000000" pitchFamily="2" charset="2"/>
              <a:buChar char="q"/>
            </a:pPr>
            <a:r>
              <a:rPr lang="en-US" sz="2800" dirty="0" err="1"/>
              <a:t>Merupakan</a:t>
            </a:r>
            <a:r>
              <a:rPr lang="en-US" sz="2800" dirty="0"/>
              <a:t> </a:t>
            </a:r>
            <a:r>
              <a:rPr lang="en-US" sz="2800" dirty="0" err="1"/>
              <a:t>suatu</a:t>
            </a:r>
            <a:r>
              <a:rPr lang="en-US" sz="2800" dirty="0"/>
              <a:t> </a:t>
            </a:r>
            <a:r>
              <a:rPr lang="en-US" sz="2800" dirty="0" err="1"/>
              <a:t>bentuk</a:t>
            </a:r>
            <a:r>
              <a:rPr lang="en-US" sz="2800" dirty="0"/>
              <a:t> </a:t>
            </a:r>
            <a:r>
              <a:rPr lang="en-US" sz="2800" dirty="0" err="1"/>
              <a:t>penjabaran</a:t>
            </a:r>
            <a:r>
              <a:rPr lang="en-US" sz="2800" dirty="0"/>
              <a:t> </a:t>
            </a:r>
            <a:r>
              <a:rPr lang="en-US" sz="2800" dirty="0" err="1"/>
              <a:t>terhadap</a:t>
            </a:r>
            <a:r>
              <a:rPr lang="en-US" sz="2800" dirty="0"/>
              <a:t> </a:t>
            </a:r>
            <a:r>
              <a:rPr lang="en-US" sz="2800" dirty="0" err="1"/>
              <a:t>masalah</a:t>
            </a:r>
            <a:r>
              <a:rPr lang="en-US" sz="2800" dirty="0"/>
              <a:t> yang </a:t>
            </a:r>
            <a:r>
              <a:rPr lang="en-US" sz="2800" dirty="0" err="1"/>
              <a:t>telah</a:t>
            </a:r>
            <a:r>
              <a:rPr lang="en-US" sz="2800" dirty="0"/>
              <a:t> </a:t>
            </a:r>
            <a:r>
              <a:rPr lang="en-US" sz="2800" dirty="0" err="1"/>
              <a:t>diungkapkan</a:t>
            </a:r>
            <a:r>
              <a:rPr lang="en-US" sz="2800" dirty="0"/>
              <a:t>, </a:t>
            </a:r>
            <a:r>
              <a:rPr lang="en-US" sz="2800" dirty="0" err="1"/>
              <a:t>atau</a:t>
            </a:r>
            <a:r>
              <a:rPr lang="en-US" sz="2800" dirty="0"/>
              <a:t> </a:t>
            </a:r>
            <a:r>
              <a:rPr lang="en-US" sz="2800" dirty="0" err="1"/>
              <a:t>merupakan</a:t>
            </a:r>
            <a:r>
              <a:rPr lang="en-US" sz="2800" dirty="0"/>
              <a:t> </a:t>
            </a:r>
            <a:r>
              <a:rPr lang="en-US" sz="2800" dirty="0" err="1"/>
              <a:t>suatu</a:t>
            </a:r>
            <a:r>
              <a:rPr lang="en-US" sz="2800" dirty="0"/>
              <a:t> </a:t>
            </a:r>
            <a:r>
              <a:rPr lang="en-US" sz="2800" dirty="0" err="1"/>
              <a:t>pernyataan</a:t>
            </a:r>
            <a:r>
              <a:rPr lang="en-US" sz="2800" dirty="0"/>
              <a:t> yang </a:t>
            </a:r>
            <a:r>
              <a:rPr lang="en-US" sz="2800" dirty="0" err="1"/>
              <a:t>mempertanyakan</a:t>
            </a:r>
            <a:r>
              <a:rPr lang="en-US" sz="2800" dirty="0"/>
              <a:t> </a:t>
            </a:r>
            <a:r>
              <a:rPr lang="en-US" sz="2800" dirty="0" err="1"/>
              <a:t>tentang</a:t>
            </a:r>
            <a:r>
              <a:rPr lang="en-US" sz="2800" dirty="0"/>
              <a:t> </a:t>
            </a:r>
            <a:r>
              <a:rPr lang="en-US" sz="2800" dirty="0" err="1"/>
              <a:t>kebenaran</a:t>
            </a:r>
            <a:r>
              <a:rPr lang="en-US" sz="2800" dirty="0"/>
              <a:t> </a:t>
            </a:r>
            <a:r>
              <a:rPr lang="en-US" sz="2800" dirty="0" err="1"/>
              <a:t>suatu</a:t>
            </a:r>
            <a:r>
              <a:rPr lang="en-US" sz="2800" dirty="0"/>
              <a:t> </a:t>
            </a:r>
            <a:r>
              <a:rPr lang="en-US" sz="2800" dirty="0" err="1"/>
              <a:t>konsep</a:t>
            </a:r>
            <a:r>
              <a:rPr lang="en-US" sz="2800" dirty="0"/>
              <a:t> yang </a:t>
            </a:r>
            <a:r>
              <a:rPr lang="en-US" sz="2800" dirty="0" err="1"/>
              <a:t>akan</a:t>
            </a:r>
            <a:r>
              <a:rPr lang="en-US" sz="2800" dirty="0"/>
              <a:t> </a:t>
            </a:r>
            <a:r>
              <a:rPr lang="en-US" sz="2800" dirty="0" err="1"/>
              <a:t>diteliti</a:t>
            </a:r>
            <a:r>
              <a:rPr lang="en-US" sz="2800" dirty="0"/>
              <a:t>, </a:t>
            </a:r>
            <a:r>
              <a:rPr lang="en-US" sz="2800" dirty="0" err="1"/>
              <a:t>pada</a:t>
            </a:r>
            <a:r>
              <a:rPr lang="en-US" sz="2800" dirty="0"/>
              <a:t> </a:t>
            </a:r>
            <a:r>
              <a:rPr lang="en-US" sz="2800" b="1" dirty="0" err="1"/>
              <a:t>obyek</a:t>
            </a:r>
            <a:r>
              <a:rPr lang="en-US" sz="2800" b="1" dirty="0"/>
              <a:t> </a:t>
            </a:r>
            <a:r>
              <a:rPr lang="en-US" sz="2800" b="1" dirty="0" err="1"/>
              <a:t>penelitian</a:t>
            </a:r>
            <a:r>
              <a:rPr lang="en-US" sz="2800" dirty="0"/>
              <a:t> </a:t>
            </a:r>
            <a:r>
              <a:rPr lang="en-US" sz="2800" dirty="0" err="1"/>
              <a:t>tersebut</a:t>
            </a:r>
            <a:r>
              <a:rPr lang="en-US" sz="2800" dirty="0"/>
              <a:t>.</a:t>
            </a:r>
            <a:endParaRPr lang="id-ID" sz="2800" b="1" dirty="0"/>
          </a:p>
          <a:p>
            <a:pPr marL="538163" lvl="1" indent="-538163" algn="just">
              <a:buFont typeface="Wingdings" panose="05000000000000000000" pitchFamily="2" charset="2"/>
              <a:buChar char="q"/>
            </a:pPr>
            <a:r>
              <a:rPr lang="en-US" sz="2800" dirty="0" err="1"/>
              <a:t>Rumusannya</a:t>
            </a:r>
            <a:r>
              <a:rPr lang="en-US" sz="2800" dirty="0"/>
              <a:t> </a:t>
            </a:r>
            <a:r>
              <a:rPr lang="en-US" sz="2800" dirty="0" err="1"/>
              <a:t>dalam</a:t>
            </a:r>
            <a:r>
              <a:rPr lang="en-US" sz="2800" dirty="0"/>
              <a:t> </a:t>
            </a:r>
            <a:r>
              <a:rPr lang="en-US" sz="2800" dirty="0" err="1"/>
              <a:t>bentuk</a:t>
            </a:r>
            <a:r>
              <a:rPr lang="en-US" sz="2800" dirty="0"/>
              <a:t> </a:t>
            </a:r>
            <a:r>
              <a:rPr lang="en-US" sz="2800" b="1" dirty="0" err="1"/>
              <a:t>Kalimat</a:t>
            </a:r>
            <a:r>
              <a:rPr lang="en-US" sz="2800" b="1" dirty="0"/>
              <a:t> Tanya </a:t>
            </a:r>
            <a:r>
              <a:rPr lang="en-US" sz="2800" dirty="0"/>
              <a:t> </a:t>
            </a:r>
            <a:r>
              <a:rPr lang="en-US" sz="2800" dirty="0" err="1"/>
              <a:t>dan</a:t>
            </a:r>
            <a:r>
              <a:rPr lang="en-US" sz="2800" dirty="0"/>
              <a:t> </a:t>
            </a:r>
            <a:r>
              <a:rPr lang="en-US" sz="2800" dirty="0" err="1"/>
              <a:t>diakhiri</a:t>
            </a:r>
            <a:r>
              <a:rPr lang="en-US" sz="2800" dirty="0"/>
              <a:t> </a:t>
            </a:r>
            <a:r>
              <a:rPr lang="en-US" sz="2800" b="1" dirty="0" err="1"/>
              <a:t>tanda</a:t>
            </a:r>
            <a:r>
              <a:rPr lang="en-US" sz="2800" b="1" dirty="0"/>
              <a:t> </a:t>
            </a:r>
            <a:r>
              <a:rPr lang="en-US" sz="2800" b="1" dirty="0" err="1"/>
              <a:t>tanya</a:t>
            </a:r>
            <a:r>
              <a:rPr lang="en-US" sz="2800" b="1" dirty="0"/>
              <a:t>.</a:t>
            </a:r>
            <a:endParaRPr lang="id-ID" sz="2800" b="1" dirty="0"/>
          </a:p>
          <a:p>
            <a:pPr marL="538163" indent="-538163" algn="just">
              <a:buFont typeface="Wingdings" panose="05000000000000000000" pitchFamily="2" charset="2"/>
              <a:buChar char="q"/>
            </a:pPr>
            <a:r>
              <a:rPr lang="en-US" sz="2800" b="1" dirty="0" err="1"/>
              <a:t>Contoh</a:t>
            </a:r>
            <a:r>
              <a:rPr lang="en-US" sz="2800" dirty="0"/>
              <a:t> : </a:t>
            </a:r>
            <a:r>
              <a:rPr lang="en-US" sz="2800" dirty="0" err="1"/>
              <a:t>Bagaimanakah</a:t>
            </a:r>
            <a:r>
              <a:rPr lang="en-US" sz="2800" dirty="0"/>
              <a:t> </a:t>
            </a:r>
            <a:r>
              <a:rPr lang="id-ID" sz="2800" dirty="0"/>
              <a:t>implementasi Perda Kabupaten Bojonegoro Nomor 1 tentang Perangkat Desa pada proses Pengisian Perangkat Desa</a:t>
            </a:r>
            <a:r>
              <a:rPr lang="en-US" sz="2800" dirty="0"/>
              <a:t> di </a:t>
            </a:r>
            <a:r>
              <a:rPr lang="en-US" sz="2800" dirty="0" err="1"/>
              <a:t>Desa</a:t>
            </a:r>
            <a:r>
              <a:rPr lang="en-US" sz="2800" dirty="0"/>
              <a:t> </a:t>
            </a:r>
            <a:r>
              <a:rPr lang="id-ID" sz="2800" dirty="0"/>
              <a:t>Kemamang</a:t>
            </a:r>
            <a:r>
              <a:rPr lang="en-US" sz="2800" dirty="0"/>
              <a:t> </a:t>
            </a:r>
            <a:r>
              <a:rPr lang="en-US" sz="2800" dirty="0" err="1"/>
              <a:t>Kecamatan</a:t>
            </a:r>
            <a:r>
              <a:rPr lang="id-ID" sz="2800" dirty="0"/>
              <a:t> Balen</a:t>
            </a:r>
            <a:r>
              <a:rPr lang="en-US" sz="2800" dirty="0"/>
              <a:t>?.</a:t>
            </a:r>
            <a:endParaRPr lang="id-ID" sz="2800" b="1" dirty="0"/>
          </a:p>
        </p:txBody>
      </p:sp>
    </p:spTree>
    <p:extLst>
      <p:ext uri="{BB962C8B-B14F-4D97-AF65-F5344CB8AC3E}">
        <p14:creationId xmlns:p14="http://schemas.microsoft.com/office/powerpoint/2010/main" val="2249172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18565"/>
            <a:ext cx="10178322" cy="5701553"/>
          </a:xfrm>
        </p:spPr>
        <p:txBody>
          <a:bodyPr>
            <a:normAutofit/>
          </a:bodyPr>
          <a:lstStyle/>
          <a:p>
            <a:pPr lvl="1" indent="-511175" algn="just">
              <a:buFont typeface="Wingdings" panose="05000000000000000000" pitchFamily="2" charset="2"/>
              <a:buChar char="q"/>
            </a:pPr>
            <a:r>
              <a:rPr lang="en-US" sz="2500" dirty="0" err="1"/>
              <a:t>Penjabaran</a:t>
            </a:r>
            <a:r>
              <a:rPr lang="en-US" sz="2500" dirty="0"/>
              <a:t> yang </a:t>
            </a:r>
            <a:r>
              <a:rPr lang="en-US" sz="2500" dirty="0" err="1"/>
              <a:t>dilakukan</a:t>
            </a:r>
            <a:r>
              <a:rPr lang="en-US" sz="2500" dirty="0"/>
              <a:t> </a:t>
            </a:r>
            <a:r>
              <a:rPr lang="en-US" sz="2500" dirty="0" err="1"/>
              <a:t>harus</a:t>
            </a:r>
            <a:r>
              <a:rPr lang="en-US" sz="2500" dirty="0"/>
              <a:t> </a:t>
            </a:r>
            <a:r>
              <a:rPr lang="en-US" sz="2500" dirty="0" err="1"/>
              <a:t>terarah</a:t>
            </a:r>
            <a:r>
              <a:rPr lang="en-US" sz="2500" dirty="0"/>
              <a:t>, </a:t>
            </a:r>
            <a:r>
              <a:rPr lang="en-US" sz="2500" dirty="0" err="1"/>
              <a:t>sederhana</a:t>
            </a:r>
            <a:r>
              <a:rPr lang="en-US" sz="2500" dirty="0"/>
              <a:t>, </a:t>
            </a:r>
            <a:r>
              <a:rPr lang="en-US" sz="2500" dirty="0" err="1"/>
              <a:t>spesifik</a:t>
            </a:r>
            <a:r>
              <a:rPr lang="en-US" sz="2500" dirty="0"/>
              <a:t>, yang </a:t>
            </a:r>
            <a:r>
              <a:rPr lang="en-US" sz="2500" dirty="0" err="1"/>
              <a:t>mencakup</a:t>
            </a:r>
            <a:r>
              <a:rPr lang="en-US" sz="2500" dirty="0"/>
              <a:t> </a:t>
            </a:r>
            <a:r>
              <a:rPr lang="en-US" sz="2500" dirty="0" err="1"/>
              <a:t>ruang</a:t>
            </a:r>
            <a:r>
              <a:rPr lang="en-US" sz="2500" dirty="0"/>
              <a:t> </a:t>
            </a:r>
            <a:r>
              <a:rPr lang="en-US" sz="2500" dirty="0" err="1"/>
              <a:t>lingkup</a:t>
            </a:r>
            <a:r>
              <a:rPr lang="en-US" sz="2500" dirty="0"/>
              <a:t> </a:t>
            </a:r>
            <a:r>
              <a:rPr lang="en-US" sz="2500" dirty="0" err="1"/>
              <a:t>masalah</a:t>
            </a:r>
            <a:r>
              <a:rPr lang="en-US" sz="2500" dirty="0"/>
              <a:t> </a:t>
            </a:r>
            <a:r>
              <a:rPr lang="en-US" sz="2500" dirty="0" err="1"/>
              <a:t>serta</a:t>
            </a:r>
            <a:r>
              <a:rPr lang="en-US" sz="2500" dirty="0"/>
              <a:t> </a:t>
            </a:r>
            <a:r>
              <a:rPr lang="en-US" sz="2500" dirty="0" err="1"/>
              <a:t>tidak</a:t>
            </a:r>
            <a:r>
              <a:rPr lang="en-US" sz="2500" dirty="0"/>
              <a:t> </a:t>
            </a:r>
            <a:r>
              <a:rPr lang="en-US" sz="2500" dirty="0" err="1"/>
              <a:t>terlalu</a:t>
            </a:r>
            <a:r>
              <a:rPr lang="en-US" sz="2500" dirty="0"/>
              <a:t> </a:t>
            </a:r>
            <a:r>
              <a:rPr lang="en-US" sz="2500" dirty="0" err="1"/>
              <a:t>luas</a:t>
            </a:r>
            <a:r>
              <a:rPr lang="en-US" sz="2500" dirty="0"/>
              <a:t> </a:t>
            </a:r>
            <a:r>
              <a:rPr lang="en-US" sz="2500" dirty="0" err="1"/>
              <a:t>dan</a:t>
            </a:r>
            <a:r>
              <a:rPr lang="en-US" sz="2500" dirty="0"/>
              <a:t> </a:t>
            </a:r>
            <a:r>
              <a:rPr lang="en-US" sz="2500" dirty="0" err="1"/>
              <a:t>terlalu</a:t>
            </a:r>
            <a:r>
              <a:rPr lang="en-US" sz="2500" dirty="0"/>
              <a:t> </a:t>
            </a:r>
            <a:r>
              <a:rPr lang="en-US" sz="2500" dirty="0" err="1"/>
              <a:t>sempit</a:t>
            </a:r>
            <a:r>
              <a:rPr lang="en-US" sz="2500" dirty="0"/>
              <a:t>.</a:t>
            </a:r>
            <a:endParaRPr lang="id-ID" sz="2500" b="1" dirty="0"/>
          </a:p>
          <a:p>
            <a:pPr lvl="1" indent="-511175" algn="just">
              <a:buFont typeface="Wingdings" panose="05000000000000000000" pitchFamily="2" charset="2"/>
              <a:buChar char="q"/>
            </a:pPr>
            <a:r>
              <a:rPr lang="en-US" sz="2500" dirty="0" err="1"/>
              <a:t>Perlu</a:t>
            </a:r>
            <a:r>
              <a:rPr lang="en-US" sz="2500" dirty="0"/>
              <a:t> </a:t>
            </a:r>
            <a:r>
              <a:rPr lang="en-US" sz="2500" dirty="0" err="1"/>
              <a:t>diperhatikan</a:t>
            </a:r>
            <a:r>
              <a:rPr lang="en-US" sz="2500" dirty="0"/>
              <a:t>, </a:t>
            </a:r>
            <a:r>
              <a:rPr lang="en-US" sz="2500" dirty="0" err="1"/>
              <a:t>bahwa</a:t>
            </a:r>
            <a:r>
              <a:rPr lang="en-US" sz="2500" dirty="0"/>
              <a:t> </a:t>
            </a:r>
            <a:r>
              <a:rPr lang="en-US" sz="2500" dirty="0" err="1"/>
              <a:t>rumusan</a:t>
            </a:r>
            <a:r>
              <a:rPr lang="en-US" sz="2500" dirty="0"/>
              <a:t> </a:t>
            </a:r>
            <a:r>
              <a:rPr lang="en-US" sz="2500" dirty="0" err="1"/>
              <a:t>masalah</a:t>
            </a:r>
            <a:r>
              <a:rPr lang="en-US" sz="2500" dirty="0"/>
              <a:t>, </a:t>
            </a:r>
            <a:r>
              <a:rPr lang="en-US" sz="2500" b="1" i="1" dirty="0" err="1"/>
              <a:t>harus</a:t>
            </a:r>
            <a:r>
              <a:rPr lang="en-US" sz="2500" b="1" i="1" dirty="0"/>
              <a:t> </a:t>
            </a:r>
            <a:r>
              <a:rPr lang="en-US" sz="2500" b="1" i="1" dirty="0" err="1"/>
              <a:t>memperhatikan</a:t>
            </a:r>
            <a:r>
              <a:rPr lang="en-US" sz="2500" b="1" i="1" dirty="0"/>
              <a:t> </a:t>
            </a:r>
            <a:r>
              <a:rPr lang="en-US" sz="2500" b="1" i="1" dirty="0" err="1"/>
              <a:t>perbedaan</a:t>
            </a:r>
            <a:r>
              <a:rPr lang="en-US" sz="2500" i="1" dirty="0"/>
              <a:t> </a:t>
            </a:r>
            <a:r>
              <a:rPr lang="en-US" sz="2500" dirty="0" err="1"/>
              <a:t>bentuk</a:t>
            </a:r>
            <a:r>
              <a:rPr lang="en-US" sz="2500" dirty="0"/>
              <a:t> </a:t>
            </a:r>
            <a:r>
              <a:rPr lang="en-US" sz="2500" dirty="0" err="1"/>
              <a:t>rumusan</a:t>
            </a:r>
            <a:r>
              <a:rPr lang="en-US" sz="2500" dirty="0"/>
              <a:t> </a:t>
            </a:r>
            <a:r>
              <a:rPr lang="en-US" sz="2500" dirty="0" err="1"/>
              <a:t>masalah</a:t>
            </a:r>
            <a:r>
              <a:rPr lang="en-US" sz="2500" dirty="0"/>
              <a:t> yang </a:t>
            </a:r>
            <a:r>
              <a:rPr lang="en-US" sz="2500" dirty="0" err="1"/>
              <a:t>dapat</a:t>
            </a:r>
            <a:r>
              <a:rPr lang="en-US" sz="2500" dirty="0"/>
              <a:t> </a:t>
            </a:r>
            <a:r>
              <a:rPr lang="en-US" sz="2500" b="1" i="1" dirty="0" err="1"/>
              <a:t>dianalisa</a:t>
            </a:r>
            <a:r>
              <a:rPr lang="en-US" sz="2500" b="1" i="1" dirty="0"/>
              <a:t> </a:t>
            </a:r>
            <a:r>
              <a:rPr lang="en-US" sz="2500" b="1" i="1" dirty="0" err="1"/>
              <a:t>secara</a:t>
            </a:r>
            <a:r>
              <a:rPr lang="en-US" sz="2500" b="1" i="1" dirty="0"/>
              <a:t> </a:t>
            </a:r>
            <a:r>
              <a:rPr lang="en-US" sz="2500" b="1" i="1" dirty="0" err="1"/>
              <a:t>kualitatif</a:t>
            </a:r>
            <a:r>
              <a:rPr lang="en-US" sz="2500" b="1" i="1" dirty="0"/>
              <a:t> </a:t>
            </a:r>
            <a:r>
              <a:rPr lang="en-US" sz="2500" b="1" i="1" dirty="0" err="1"/>
              <a:t>deskri</a:t>
            </a:r>
            <a:r>
              <a:rPr lang="id-ID" sz="2500" b="1" i="1" dirty="0"/>
              <a:t>p</a:t>
            </a:r>
            <a:r>
              <a:rPr lang="en-US" sz="2500" b="1" i="1" dirty="0" err="1"/>
              <a:t>tif</a:t>
            </a:r>
            <a:r>
              <a:rPr lang="en-US" sz="2500" dirty="0"/>
              <a:t> </a:t>
            </a:r>
            <a:r>
              <a:rPr lang="en-US" sz="2500" dirty="0" err="1"/>
              <a:t>atau</a:t>
            </a:r>
            <a:r>
              <a:rPr lang="en-US" sz="2500" dirty="0"/>
              <a:t> </a:t>
            </a:r>
            <a:r>
              <a:rPr lang="en-US" sz="2500" b="1" i="1" dirty="0" err="1"/>
              <a:t>kuantitatif</a:t>
            </a:r>
            <a:r>
              <a:rPr lang="en-US" sz="2500" b="1" dirty="0"/>
              <a:t> </a:t>
            </a:r>
            <a:r>
              <a:rPr lang="en-US" sz="2500" b="1" i="1" dirty="0" err="1"/>
              <a:t>dengan</a:t>
            </a:r>
            <a:r>
              <a:rPr lang="en-US" sz="2500" b="1" i="1" dirty="0"/>
              <a:t> </a:t>
            </a:r>
            <a:r>
              <a:rPr lang="en-US" sz="2500" b="1" i="1" dirty="0" err="1"/>
              <a:t>statistik</a:t>
            </a:r>
            <a:r>
              <a:rPr lang="en-US" sz="2500" dirty="0"/>
              <a:t>. </a:t>
            </a:r>
            <a:endParaRPr lang="id-ID" sz="2500" dirty="0"/>
          </a:p>
          <a:p>
            <a:pPr lvl="1" indent="-511175" algn="just">
              <a:buFont typeface="Wingdings" panose="05000000000000000000" pitchFamily="2" charset="2"/>
              <a:buChar char="q"/>
            </a:pPr>
            <a:r>
              <a:rPr lang="en-US" sz="2500" dirty="0" err="1"/>
              <a:t>Misalnya</a:t>
            </a:r>
            <a:r>
              <a:rPr lang="en-US" sz="2500" dirty="0"/>
              <a:t> </a:t>
            </a:r>
            <a:r>
              <a:rPr lang="en-US" sz="2500" dirty="0" err="1"/>
              <a:t>untuk</a:t>
            </a:r>
            <a:r>
              <a:rPr lang="en-US" sz="2500" dirty="0"/>
              <a:t> </a:t>
            </a:r>
            <a:r>
              <a:rPr lang="en-US" sz="2500"/>
              <a:t>rumusan</a:t>
            </a:r>
            <a:r>
              <a:rPr lang="en-US" sz="2500" dirty="0"/>
              <a:t> </a:t>
            </a:r>
            <a:r>
              <a:rPr lang="en-US" sz="2500" dirty="0" err="1"/>
              <a:t>masalah</a:t>
            </a:r>
            <a:r>
              <a:rPr lang="en-US" sz="2500" dirty="0"/>
              <a:t> </a:t>
            </a:r>
            <a:r>
              <a:rPr lang="en-US" sz="2500" dirty="0" err="1"/>
              <a:t>dengan</a:t>
            </a:r>
            <a:r>
              <a:rPr lang="en-US" sz="2500" dirty="0"/>
              <a:t> </a:t>
            </a:r>
            <a:r>
              <a:rPr lang="en-US" sz="2500" dirty="0" err="1"/>
              <a:t>mengunakan</a:t>
            </a:r>
            <a:r>
              <a:rPr lang="en-US" sz="2500" dirty="0"/>
              <a:t> kata : </a:t>
            </a:r>
            <a:r>
              <a:rPr lang="en-US" sz="2500" b="1" u="sng" dirty="0" err="1"/>
              <a:t>Sejauh</a:t>
            </a:r>
            <a:r>
              <a:rPr lang="en-US" sz="2500" b="1" u="sng" dirty="0"/>
              <a:t> </a:t>
            </a:r>
            <a:r>
              <a:rPr lang="en-US" sz="2500" b="1" u="sng" dirty="0" err="1"/>
              <a:t>mana</a:t>
            </a:r>
            <a:r>
              <a:rPr lang="en-US" sz="2500" b="1" u="sng" dirty="0"/>
              <a:t>, </a:t>
            </a:r>
            <a:r>
              <a:rPr lang="en-US" sz="2500" b="1" u="sng" dirty="0" err="1"/>
              <a:t>Bagaimana</a:t>
            </a:r>
            <a:r>
              <a:rPr lang="en-US" sz="2500" b="1" u="sng" dirty="0"/>
              <a:t> </a:t>
            </a:r>
            <a:r>
              <a:rPr lang="en-US" sz="2500" b="1" u="sng" dirty="0" err="1"/>
              <a:t>pengaruhnya</a:t>
            </a:r>
            <a:r>
              <a:rPr lang="en-US" sz="2500" b="1" u="sng" dirty="0"/>
              <a:t>, </a:t>
            </a:r>
            <a:r>
              <a:rPr lang="en-US" sz="2500" b="1" u="sng" dirty="0" err="1"/>
              <a:t>Peran</a:t>
            </a:r>
            <a:r>
              <a:rPr lang="en-US" sz="2500" b="1" u="sng" dirty="0"/>
              <a:t> Tingkat …,</a:t>
            </a:r>
            <a:r>
              <a:rPr lang="en-US" sz="2500" b="1" dirty="0"/>
              <a:t> </a:t>
            </a:r>
            <a:r>
              <a:rPr lang="en-US" sz="2500" dirty="0" err="1"/>
              <a:t>apabila</a:t>
            </a:r>
            <a:r>
              <a:rPr lang="en-US" sz="2500" dirty="0"/>
              <a:t> </a:t>
            </a:r>
            <a:r>
              <a:rPr lang="en-US" sz="2500" dirty="0" err="1"/>
              <a:t>dianalisa</a:t>
            </a:r>
            <a:r>
              <a:rPr lang="en-US" sz="2500" dirty="0"/>
              <a:t> </a:t>
            </a:r>
            <a:r>
              <a:rPr lang="en-US" sz="2500" dirty="0" err="1"/>
              <a:t>dengan</a:t>
            </a:r>
            <a:r>
              <a:rPr lang="en-US" sz="2500" dirty="0"/>
              <a:t> </a:t>
            </a:r>
            <a:r>
              <a:rPr lang="en-US" sz="2500" dirty="0" err="1"/>
              <a:t>kualitatif</a:t>
            </a:r>
            <a:r>
              <a:rPr lang="en-US" sz="2500" b="1" dirty="0"/>
              <a:t> </a:t>
            </a:r>
            <a:r>
              <a:rPr lang="en-US" sz="2500" dirty="0" err="1"/>
              <a:t>belum</a:t>
            </a:r>
            <a:r>
              <a:rPr lang="en-US" sz="2500" dirty="0"/>
              <a:t> </a:t>
            </a:r>
            <a:r>
              <a:rPr lang="en-US" sz="2500" dirty="0" err="1"/>
              <a:t>dapat</a:t>
            </a:r>
            <a:r>
              <a:rPr lang="en-US" sz="2500" dirty="0"/>
              <a:t> </a:t>
            </a:r>
            <a:r>
              <a:rPr lang="en-US" sz="2500" dirty="0" err="1"/>
              <a:t>memberikan</a:t>
            </a:r>
            <a:r>
              <a:rPr lang="en-US" sz="2500" dirty="0"/>
              <a:t> </a:t>
            </a:r>
            <a:r>
              <a:rPr lang="en-US" sz="2500" dirty="0" err="1"/>
              <a:t>jawaban</a:t>
            </a:r>
            <a:r>
              <a:rPr lang="en-US" sz="2500" dirty="0"/>
              <a:t> </a:t>
            </a:r>
            <a:r>
              <a:rPr lang="en-US" sz="2500" dirty="0" err="1"/>
              <a:t>secara</a:t>
            </a:r>
            <a:r>
              <a:rPr lang="en-US" sz="2500" dirty="0"/>
              <a:t> valid, </a:t>
            </a:r>
            <a:r>
              <a:rPr lang="en-US" sz="2500" dirty="0" err="1"/>
              <a:t>kongret</a:t>
            </a:r>
            <a:r>
              <a:rPr lang="en-US" sz="2500" dirty="0"/>
              <a:t>, </a:t>
            </a:r>
            <a:r>
              <a:rPr lang="en-US" sz="2500" dirty="0" err="1"/>
              <a:t>relevan</a:t>
            </a:r>
            <a:r>
              <a:rPr lang="en-US" sz="2500" dirty="0"/>
              <a:t>, </a:t>
            </a:r>
            <a:r>
              <a:rPr lang="en-US" sz="2500" dirty="0" err="1"/>
              <a:t>tepat</a:t>
            </a:r>
            <a:r>
              <a:rPr lang="en-US" sz="2500" dirty="0"/>
              <a:t>, </a:t>
            </a:r>
            <a:r>
              <a:rPr lang="en-US" sz="2500" dirty="0" err="1"/>
              <a:t>dan</a:t>
            </a:r>
            <a:r>
              <a:rPr lang="en-US" sz="2500" dirty="0"/>
              <a:t> </a:t>
            </a:r>
            <a:r>
              <a:rPr lang="en-US" sz="2500" dirty="0" err="1"/>
              <a:t>tuntas</a:t>
            </a:r>
            <a:r>
              <a:rPr lang="en-US" sz="2500" dirty="0"/>
              <a:t>. </a:t>
            </a:r>
            <a:r>
              <a:rPr lang="en-US" sz="2500" dirty="0" err="1"/>
              <a:t>Tetapi</a:t>
            </a:r>
            <a:r>
              <a:rPr lang="en-US" sz="2500" dirty="0"/>
              <a:t> </a:t>
            </a:r>
            <a:r>
              <a:rPr lang="en-US" sz="2500" dirty="0" err="1"/>
              <a:t>hal</a:t>
            </a:r>
            <a:r>
              <a:rPr lang="en-US" sz="2500" dirty="0"/>
              <a:t> </a:t>
            </a:r>
            <a:r>
              <a:rPr lang="en-US" sz="2500" dirty="0" err="1"/>
              <a:t>itu</a:t>
            </a:r>
            <a:r>
              <a:rPr lang="en-US" sz="2500" dirty="0"/>
              <a:t> </a:t>
            </a:r>
            <a:r>
              <a:rPr lang="en-US" sz="2500" b="1" i="1" dirty="0" err="1"/>
              <a:t>dapat</a:t>
            </a:r>
            <a:r>
              <a:rPr lang="en-US" sz="2500" b="1" i="1" dirty="0"/>
              <a:t> </a:t>
            </a:r>
            <a:r>
              <a:rPr lang="en-US" sz="2500" b="1" i="1" dirty="0" err="1"/>
              <a:t>dianalisa</a:t>
            </a:r>
            <a:r>
              <a:rPr lang="en-US" sz="2500" b="1" i="1" dirty="0"/>
              <a:t> </a:t>
            </a:r>
            <a:r>
              <a:rPr lang="en-US" sz="2500" b="1" i="1" dirty="0" err="1"/>
              <a:t>secara</a:t>
            </a:r>
            <a:r>
              <a:rPr lang="en-US" sz="2500" b="1" i="1" dirty="0"/>
              <a:t> </a:t>
            </a:r>
            <a:r>
              <a:rPr lang="en-US" sz="2500" b="1" i="1" dirty="0" err="1"/>
              <a:t>kuantitatif</a:t>
            </a:r>
            <a:r>
              <a:rPr lang="en-US" sz="2500" dirty="0"/>
              <a:t> </a:t>
            </a:r>
            <a:r>
              <a:rPr lang="en-US" sz="2500" dirty="0" err="1"/>
              <a:t>dengan</a:t>
            </a:r>
            <a:r>
              <a:rPr lang="en-US" sz="2500" dirty="0"/>
              <a:t> </a:t>
            </a:r>
            <a:r>
              <a:rPr lang="en-US" sz="2500" i="1" dirty="0" err="1"/>
              <a:t>Rumus</a:t>
            </a:r>
            <a:r>
              <a:rPr lang="en-US" sz="2500" i="1" dirty="0"/>
              <a:t> </a:t>
            </a:r>
            <a:r>
              <a:rPr lang="en-US" sz="2500" i="1" dirty="0" err="1"/>
              <a:t>Korelasi</a:t>
            </a:r>
            <a:r>
              <a:rPr lang="en-US" sz="2500" i="1" dirty="0"/>
              <a:t> </a:t>
            </a:r>
            <a:r>
              <a:rPr lang="en-US" sz="2500" i="1" dirty="0" err="1"/>
              <a:t>Produc</a:t>
            </a:r>
            <a:r>
              <a:rPr lang="en-US" sz="2500" i="1" dirty="0"/>
              <a:t> Moment</a:t>
            </a:r>
            <a:r>
              <a:rPr lang="en-US" sz="2500" dirty="0"/>
              <a:t> </a:t>
            </a:r>
            <a:r>
              <a:rPr lang="en-US" sz="2500" dirty="0" err="1"/>
              <a:t>atau</a:t>
            </a:r>
            <a:r>
              <a:rPr lang="en-US" sz="2500" dirty="0"/>
              <a:t> yang </a:t>
            </a:r>
            <a:r>
              <a:rPr lang="en-US" sz="2500" dirty="0" err="1"/>
              <a:t>lainnya</a:t>
            </a:r>
            <a:r>
              <a:rPr lang="en-US" sz="2500" dirty="0"/>
              <a:t> </a:t>
            </a:r>
            <a:r>
              <a:rPr lang="en-US" sz="2500" dirty="0" err="1"/>
              <a:t>sesuai</a:t>
            </a:r>
            <a:r>
              <a:rPr lang="en-US" sz="2500" dirty="0"/>
              <a:t> </a:t>
            </a:r>
            <a:r>
              <a:rPr lang="en-US" sz="2500" dirty="0" err="1"/>
              <a:t>dengan</a:t>
            </a:r>
            <a:r>
              <a:rPr lang="en-US" sz="2500" dirty="0"/>
              <a:t> </a:t>
            </a:r>
            <a:r>
              <a:rPr lang="en-US" sz="2500" dirty="0" err="1"/>
              <a:t>skala</a:t>
            </a:r>
            <a:r>
              <a:rPr lang="en-US" sz="2500" dirty="0"/>
              <a:t> </a:t>
            </a:r>
            <a:r>
              <a:rPr lang="en-US" sz="2500" dirty="0" err="1"/>
              <a:t>pengukuran</a:t>
            </a:r>
            <a:r>
              <a:rPr lang="en-US" sz="2500" dirty="0"/>
              <a:t> yang </a:t>
            </a:r>
            <a:r>
              <a:rPr lang="en-US" sz="2500" dirty="0" err="1"/>
              <a:t>digunakan</a:t>
            </a:r>
            <a:r>
              <a:rPr lang="en-US" sz="2500" dirty="0"/>
              <a:t> </a:t>
            </a:r>
            <a:r>
              <a:rPr lang="en-US" sz="2500" b="1" dirty="0"/>
              <a:t>(</a:t>
            </a:r>
            <a:r>
              <a:rPr lang="en-US" sz="2500" b="1" i="1" dirty="0"/>
              <a:t>nominal, ordinal, interval, </a:t>
            </a:r>
            <a:r>
              <a:rPr lang="en-US" sz="2500" b="1" i="1" dirty="0" err="1"/>
              <a:t>rasio</a:t>
            </a:r>
            <a:r>
              <a:rPr lang="en-US" sz="2500" b="1" dirty="0"/>
              <a:t>)</a:t>
            </a:r>
            <a:r>
              <a:rPr lang="en-US" sz="2500" dirty="0"/>
              <a:t> </a:t>
            </a:r>
            <a:r>
              <a:rPr lang="en-US" sz="2500" dirty="0" err="1"/>
              <a:t>dan</a:t>
            </a:r>
            <a:r>
              <a:rPr lang="en-US" sz="2500" dirty="0"/>
              <a:t> </a:t>
            </a:r>
            <a:r>
              <a:rPr lang="en-US" sz="2500" dirty="0" err="1"/>
              <a:t>Koefisien</a:t>
            </a:r>
            <a:r>
              <a:rPr lang="en-US" sz="2500" dirty="0"/>
              <a:t> </a:t>
            </a:r>
            <a:r>
              <a:rPr lang="en-US" sz="2500" dirty="0" err="1"/>
              <a:t>Regresi</a:t>
            </a:r>
            <a:r>
              <a:rPr lang="en-US" sz="2500" dirty="0"/>
              <a:t>.</a:t>
            </a:r>
            <a:endParaRPr lang="id-ID" sz="2500" b="1" dirty="0"/>
          </a:p>
        </p:txBody>
      </p:sp>
    </p:spTree>
    <p:extLst>
      <p:ext uri="{BB962C8B-B14F-4D97-AF65-F5344CB8AC3E}">
        <p14:creationId xmlns:p14="http://schemas.microsoft.com/office/powerpoint/2010/main" val="1685801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90912" y="422733"/>
            <a:ext cx="12192000" cy="6471413"/>
          </a:xfrm>
          <a:prstGeom prst="rect">
            <a:avLst/>
          </a:prstGeom>
        </p:spPr>
      </p:pic>
    </p:spTree>
    <p:extLst>
      <p:ext uri="{BB962C8B-B14F-4D97-AF65-F5344CB8AC3E}">
        <p14:creationId xmlns:p14="http://schemas.microsoft.com/office/powerpoint/2010/main" val="381315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877169714"/>
              </p:ext>
            </p:extLst>
          </p:nvPr>
        </p:nvGraphicFramePr>
        <p:xfrm>
          <a:off x="1008529" y="954157"/>
          <a:ext cx="10730753" cy="48502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8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C171-4551-4276-A3CF-8A566D058B01}"/>
              </a:ext>
            </a:extLst>
          </p:cNvPr>
          <p:cNvSpPr>
            <a:spLocks noGrp="1"/>
          </p:cNvSpPr>
          <p:nvPr>
            <p:ph type="title"/>
          </p:nvPr>
        </p:nvSpPr>
        <p:spPr/>
        <p:txBody>
          <a:bodyPr/>
          <a:lstStyle/>
          <a:p>
            <a:r>
              <a:rPr lang="en-US" dirty="0"/>
              <a:t>MANUSIA DAN MASALAH </a:t>
            </a:r>
            <a:endParaRPr lang="en-ID" dirty="0"/>
          </a:p>
        </p:txBody>
      </p:sp>
      <p:graphicFrame>
        <p:nvGraphicFramePr>
          <p:cNvPr id="4" name="Content Placeholder 3">
            <a:extLst>
              <a:ext uri="{FF2B5EF4-FFF2-40B4-BE49-F238E27FC236}">
                <a16:creationId xmlns:a16="http://schemas.microsoft.com/office/drawing/2014/main" id="{2FE90F7F-4ED1-4B75-A6F1-A5FE307B1D2F}"/>
              </a:ext>
            </a:extLst>
          </p:cNvPr>
          <p:cNvGraphicFramePr>
            <a:graphicFrameLocks noGrp="1"/>
          </p:cNvGraphicFramePr>
          <p:nvPr>
            <p:ph idx="1"/>
            <p:extLst>
              <p:ext uri="{D42A27DB-BD31-4B8C-83A1-F6EECF244321}">
                <p14:modId xmlns:p14="http://schemas.microsoft.com/office/powerpoint/2010/main" val="1191872325"/>
              </p:ext>
            </p:extLst>
          </p:nvPr>
        </p:nvGraphicFramePr>
        <p:xfrm>
          <a:off x="0" y="1163783"/>
          <a:ext cx="12192000" cy="5694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522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0D410-6FA8-4B52-A46C-E34E2B4F60A0}"/>
              </a:ext>
            </a:extLst>
          </p:cNvPr>
          <p:cNvSpPr>
            <a:spLocks noGrp="1"/>
          </p:cNvSpPr>
          <p:nvPr>
            <p:ph type="title"/>
          </p:nvPr>
        </p:nvSpPr>
        <p:spPr/>
        <p:txBody>
          <a:bodyPr/>
          <a:lstStyle/>
          <a:p>
            <a:r>
              <a:rPr lang="en-US" dirty="0" err="1"/>
              <a:t>Pengertian</a:t>
            </a:r>
            <a:r>
              <a:rPr lang="en-US" dirty="0"/>
              <a:t> </a:t>
            </a:r>
            <a:r>
              <a:rPr lang="en-US" dirty="0" err="1"/>
              <a:t>masalah</a:t>
            </a:r>
            <a:endParaRPr lang="en-ID" dirty="0"/>
          </a:p>
        </p:txBody>
      </p:sp>
      <p:graphicFrame>
        <p:nvGraphicFramePr>
          <p:cNvPr id="4" name="Content Placeholder 3">
            <a:extLst>
              <a:ext uri="{FF2B5EF4-FFF2-40B4-BE49-F238E27FC236}">
                <a16:creationId xmlns:a16="http://schemas.microsoft.com/office/drawing/2014/main" id="{311DA06A-CEB3-4E3D-BD0D-48EC37DD9236}"/>
              </a:ext>
            </a:extLst>
          </p:cNvPr>
          <p:cNvGraphicFramePr>
            <a:graphicFrameLocks noGrp="1"/>
          </p:cNvGraphicFramePr>
          <p:nvPr>
            <p:ph idx="1"/>
            <p:extLst>
              <p:ext uri="{D42A27DB-BD31-4B8C-83A1-F6EECF244321}">
                <p14:modId xmlns:p14="http://schemas.microsoft.com/office/powerpoint/2010/main" val="1266376700"/>
              </p:ext>
            </p:extLst>
          </p:nvPr>
        </p:nvGraphicFramePr>
        <p:xfrm>
          <a:off x="1251678" y="1773383"/>
          <a:ext cx="10178322" cy="4702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5654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87B565F-765B-493F-AC23-78CACC76165B}"/>
              </a:ext>
            </a:extLst>
          </p:cNvPr>
          <p:cNvGraphicFramePr>
            <a:graphicFrameLocks noGrp="1"/>
          </p:cNvGraphicFramePr>
          <p:nvPr>
            <p:ph idx="1"/>
            <p:extLst>
              <p:ext uri="{D42A27DB-BD31-4B8C-83A1-F6EECF244321}">
                <p14:modId xmlns:p14="http://schemas.microsoft.com/office/powerpoint/2010/main" val="1285686764"/>
              </p:ext>
            </p:extLst>
          </p:nvPr>
        </p:nvGraphicFramePr>
        <p:xfrm>
          <a:off x="1251678" y="955965"/>
          <a:ext cx="10178322" cy="5458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898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21980"/>
          </a:xfrm>
        </p:spPr>
        <p:txBody>
          <a:bodyPr/>
          <a:lstStyle/>
          <a:p>
            <a:r>
              <a:rPr lang="id-ID" dirty="0"/>
              <a:t>Masalah penelitian</a:t>
            </a:r>
          </a:p>
        </p:txBody>
      </p:sp>
      <p:sp>
        <p:nvSpPr>
          <p:cNvPr id="3" name="Content Placeholder 2"/>
          <p:cNvSpPr>
            <a:spLocks noGrp="1"/>
          </p:cNvSpPr>
          <p:nvPr>
            <p:ph idx="1"/>
          </p:nvPr>
        </p:nvSpPr>
        <p:spPr>
          <a:xfrm>
            <a:off x="1251678" y="1304365"/>
            <a:ext cx="10178322" cy="4575227"/>
          </a:xfrm>
        </p:spPr>
        <p:txBody>
          <a:bodyPr>
            <a:noAutofit/>
          </a:bodyPr>
          <a:lstStyle/>
          <a:p>
            <a:pPr algn="just"/>
            <a:r>
              <a:rPr lang="id-ID" sz="2200" dirty="0"/>
              <a:t>Langkah pertama dalam suatu penelitian ialah mengajukan masalah. </a:t>
            </a:r>
          </a:p>
          <a:p>
            <a:pPr algn="just"/>
            <a:r>
              <a:rPr lang="id-ID" sz="2200" dirty="0"/>
              <a:t>Masalah adalah kesenjangan antara sesuatu yang diharapkan (</a:t>
            </a:r>
            <a:r>
              <a:rPr lang="id-ID" sz="2200" i="1" dirty="0"/>
              <a:t>das sollen</a:t>
            </a:r>
            <a:r>
              <a:rPr lang="id-ID" sz="2200" dirty="0"/>
              <a:t>) dengan suatu kenyataan (</a:t>
            </a:r>
            <a:r>
              <a:rPr lang="id-ID" sz="2200" i="1" dirty="0"/>
              <a:t>das sein</a:t>
            </a:r>
            <a:r>
              <a:rPr lang="id-ID" sz="2200" dirty="0"/>
              <a:t>). Masalah adalah kesenjangan kenyataan dengan harapan yang perlu diselesaikan (Usman, 2017:33)</a:t>
            </a:r>
          </a:p>
          <a:p>
            <a:pPr algn="just"/>
            <a:r>
              <a:rPr lang="id-ID" sz="2200" dirty="0"/>
              <a:t>Setiap penelitian HARUS berangkat dari MASALAH. Bila kita sudah menemukan masalah, maka pekerjaan penelitian itu 50 % sudah selesai. </a:t>
            </a:r>
          </a:p>
          <a:p>
            <a:pPr algn="just"/>
            <a:r>
              <a:rPr lang="id-ID" sz="2200" dirty="0"/>
              <a:t>Apa itu masalah? Masalah dapat diartikan sebagai penyimpangan antara yang seharusnya dengan apa yang terjadi, teori dan praktik, rencana dan pelaksanaan.</a:t>
            </a:r>
          </a:p>
          <a:p>
            <a:pPr algn="just"/>
            <a:r>
              <a:rPr lang="id-ID" sz="2200" dirty="0"/>
              <a:t>Stonner (1982) dalam Sugiyono (2017: 32-33) mengatakan masalah dapat diketahui atau dicari apabila terdapat penyimpangan antara pengalaman-kenyataan, pengaduan dan kompetisi. </a:t>
            </a:r>
          </a:p>
          <a:p>
            <a:pPr algn="just"/>
            <a:endParaRPr lang="id-ID" sz="2200" dirty="0"/>
          </a:p>
        </p:txBody>
      </p:sp>
    </p:spTree>
    <p:extLst>
      <p:ext uri="{BB962C8B-B14F-4D97-AF65-F5344CB8AC3E}">
        <p14:creationId xmlns:p14="http://schemas.microsoft.com/office/powerpoint/2010/main" val="1483333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75768"/>
          </a:xfrm>
        </p:spPr>
        <p:txBody>
          <a:bodyPr>
            <a:normAutofit/>
          </a:bodyPr>
          <a:lstStyle/>
          <a:p>
            <a:r>
              <a:rPr lang="id-ID" dirty="0"/>
              <a:t>Sumber masalah</a:t>
            </a:r>
          </a:p>
        </p:txBody>
      </p:sp>
      <p:sp>
        <p:nvSpPr>
          <p:cNvPr id="3" name="Content Placeholder 2"/>
          <p:cNvSpPr>
            <a:spLocks noGrp="1"/>
          </p:cNvSpPr>
          <p:nvPr>
            <p:ph idx="1"/>
          </p:nvPr>
        </p:nvSpPr>
        <p:spPr>
          <a:xfrm>
            <a:off x="1251678" y="1519517"/>
            <a:ext cx="10178322" cy="4521439"/>
          </a:xfrm>
        </p:spPr>
        <p:txBody>
          <a:bodyPr>
            <a:noAutofit/>
          </a:bodyPr>
          <a:lstStyle/>
          <a:p>
            <a:pPr marL="457200" indent="-457200" algn="just">
              <a:buFont typeface="+mj-lt"/>
              <a:buAutoNum type="arabicPeriod"/>
            </a:pPr>
            <a:r>
              <a:rPr lang="id-ID" sz="2300" b="1" dirty="0"/>
              <a:t>Penyimpangan antara pengalaman dan kenyataan </a:t>
            </a:r>
            <a:r>
              <a:rPr lang="id-ID" sz="2300" dirty="0">
                <a:sym typeface="Wingdings" panose="05000000000000000000" pitchFamily="2" charset="2"/>
              </a:rPr>
              <a:t> Sebagai contoh, orang yang semula biasa mengetik dengan mesin ketik berubah menjadi komputer, tentu akan memicu masalah. Atau, semula pakai handphone biasa menjadi android, dll. (Sugiyono, 2017:33-34) </a:t>
            </a:r>
          </a:p>
          <a:p>
            <a:pPr marL="457200" indent="-457200" algn="just">
              <a:buFont typeface="+mj-lt"/>
              <a:buAutoNum type="arabicPeriod"/>
            </a:pPr>
            <a:r>
              <a:rPr lang="id-ID" sz="2300" b="1" dirty="0">
                <a:sym typeface="Wingdings" panose="05000000000000000000" pitchFamily="2" charset="2"/>
              </a:rPr>
              <a:t>Penyimpangan antara perencanaan dan pelaksanaan</a:t>
            </a:r>
            <a:r>
              <a:rPr lang="id-ID" sz="2300" dirty="0">
                <a:sym typeface="Wingdings" panose="05000000000000000000" pitchFamily="2" charset="2"/>
              </a:rPr>
              <a:t>  Contoh, dengn reformasi harga-harga turun, ternyata tidak. Apa masalahnya? Contoh lain, dengan pilkada harapannya demokratis, tapi malah memicu politik uang, muncul masalah. </a:t>
            </a:r>
          </a:p>
          <a:p>
            <a:pPr marL="457200" indent="-457200" algn="just">
              <a:buFont typeface="+mj-lt"/>
              <a:buAutoNum type="arabicPeriod"/>
            </a:pPr>
            <a:r>
              <a:rPr lang="id-ID" sz="2300" b="1" dirty="0">
                <a:sym typeface="Wingdings" panose="05000000000000000000" pitchFamily="2" charset="2"/>
              </a:rPr>
              <a:t>Ada pengaduan </a:t>
            </a:r>
            <a:r>
              <a:rPr lang="id-ID" sz="2300" dirty="0">
                <a:sym typeface="Wingdings" panose="05000000000000000000" pitchFamily="2" charset="2"/>
              </a:rPr>
              <a:t> Misalnya pengaduan tentang produk sebuah perusahaan, instansi pemerintah, dll. </a:t>
            </a:r>
          </a:p>
          <a:p>
            <a:pPr marL="457200" indent="-457200" algn="just">
              <a:buFont typeface="+mj-lt"/>
              <a:buAutoNum type="arabicPeriod"/>
            </a:pPr>
            <a:r>
              <a:rPr lang="id-ID" sz="2300" b="1" dirty="0">
                <a:sym typeface="Wingdings" panose="05000000000000000000" pitchFamily="2" charset="2"/>
              </a:rPr>
              <a:t>Ada Kompetisi </a:t>
            </a:r>
            <a:r>
              <a:rPr lang="id-ID" sz="2300" dirty="0">
                <a:sym typeface="Wingdings" panose="05000000000000000000" pitchFamily="2" charset="2"/>
              </a:rPr>
              <a:t> Misalnya antara Pos dan biro jasa pengiriman, online dan offline dll.    </a:t>
            </a:r>
          </a:p>
          <a:p>
            <a:pPr marL="457200" indent="-457200" algn="just">
              <a:buFont typeface="+mj-lt"/>
              <a:buAutoNum type="arabicPeriod"/>
            </a:pPr>
            <a:endParaRPr lang="id-ID" sz="2300" dirty="0"/>
          </a:p>
          <a:p>
            <a:endParaRPr lang="id-ID" sz="2300" dirty="0"/>
          </a:p>
        </p:txBody>
      </p:sp>
    </p:spTree>
    <p:extLst>
      <p:ext uri="{BB962C8B-B14F-4D97-AF65-F5344CB8AC3E}">
        <p14:creationId xmlns:p14="http://schemas.microsoft.com/office/powerpoint/2010/main" val="102362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Rumusan masalah yang baik</a:t>
            </a:r>
          </a:p>
        </p:txBody>
      </p:sp>
      <p:sp>
        <p:nvSpPr>
          <p:cNvPr id="3" name="Content Placeholder 2"/>
          <p:cNvSpPr>
            <a:spLocks noGrp="1"/>
          </p:cNvSpPr>
          <p:nvPr>
            <p:ph idx="1"/>
          </p:nvPr>
        </p:nvSpPr>
        <p:spPr>
          <a:xfrm>
            <a:off x="1251678" y="1371601"/>
            <a:ext cx="10178322" cy="4988858"/>
          </a:xfrm>
        </p:spPr>
        <p:txBody>
          <a:bodyPr>
            <a:normAutofit/>
          </a:bodyPr>
          <a:lstStyle/>
          <a:p>
            <a:pPr marL="444500" indent="-444500" algn="just">
              <a:buFont typeface="Wingdings" panose="05000000000000000000" pitchFamily="2" charset="2"/>
              <a:buChar char="v"/>
            </a:pPr>
            <a:r>
              <a:rPr lang="id-ID" sz="2500" dirty="0"/>
              <a:t>Identifikasi masalah pada umumnya mendeteksi, melacak, menjelaskan aspek permasalahan yang muncul dan berkaitan dari judul penelitian atau dengan masalah atau variabel yang akan diteliti. </a:t>
            </a:r>
          </a:p>
          <a:p>
            <a:pPr marL="444500" indent="-444500" algn="just">
              <a:buFont typeface="Wingdings" panose="05000000000000000000" pitchFamily="2" charset="2"/>
              <a:buChar char="v"/>
            </a:pPr>
            <a:r>
              <a:rPr lang="id-ID" sz="2500" dirty="0"/>
              <a:t>Menurut Tuckman (1999), suatu masalah yang dipilih harus memiliki ciri-ciri: </a:t>
            </a:r>
          </a:p>
          <a:p>
            <a:pPr marL="901700" indent="-538163" algn="just">
              <a:buFont typeface="+mj-lt"/>
              <a:buAutoNum type="arabicPeriod"/>
            </a:pPr>
            <a:r>
              <a:rPr lang="id-ID" sz="2500" dirty="0"/>
              <a:t>Masalah menanyakan hubungan antara dua atau lebih variabel.  </a:t>
            </a:r>
          </a:p>
          <a:p>
            <a:pPr marL="901700" indent="-538163" algn="just">
              <a:buFont typeface="+mj-lt"/>
              <a:buAutoNum type="arabicPeriod"/>
            </a:pPr>
            <a:r>
              <a:rPr lang="id-ID" sz="2500" dirty="0"/>
              <a:t>Masalah dinyatakan atau dirumuskan secara jelas, tidak ambigu. </a:t>
            </a:r>
          </a:p>
          <a:p>
            <a:pPr marL="901700" indent="-538163" algn="just">
              <a:buFont typeface="+mj-lt"/>
              <a:buAutoNum type="arabicPeriod"/>
            </a:pPr>
            <a:r>
              <a:rPr lang="id-ID" sz="2500" dirty="0"/>
              <a:t>Masalah dinyatakan dalam bentuk kalimat pertanyaan. </a:t>
            </a:r>
          </a:p>
          <a:p>
            <a:pPr marL="901700" indent="-538163" algn="just">
              <a:buFont typeface="+mj-lt"/>
              <a:buAutoNum type="arabicPeriod"/>
            </a:pPr>
            <a:r>
              <a:rPr lang="id-ID" sz="2500" dirty="0"/>
              <a:t>Masalah dapat diuji melalui metode empiris. Artinya, adanya kemungkinan pengumpulan data untuk menjawab pertanyaan.  </a:t>
            </a:r>
          </a:p>
        </p:txBody>
      </p:sp>
    </p:spTree>
    <p:extLst>
      <p:ext uri="{BB962C8B-B14F-4D97-AF65-F5344CB8AC3E}">
        <p14:creationId xmlns:p14="http://schemas.microsoft.com/office/powerpoint/2010/main" val="311433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15085027"/>
              </p:ext>
            </p:extLst>
          </p:nvPr>
        </p:nvGraphicFramePr>
        <p:xfrm>
          <a:off x="1251678" y="726141"/>
          <a:ext cx="10178322" cy="54998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500220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
  <TotalTime>490</TotalTime>
  <Words>1264</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Gill Sans MT</vt:lpstr>
      <vt:lpstr>Impact</vt:lpstr>
      <vt:lpstr>Wingdings</vt:lpstr>
      <vt:lpstr>Badge</vt:lpstr>
      <vt:lpstr>Penelitian ADMINISTRASI</vt:lpstr>
      <vt:lpstr>PowerPoint Presentation</vt:lpstr>
      <vt:lpstr>MANUSIA DAN MASALAH </vt:lpstr>
      <vt:lpstr>Pengertian masalah</vt:lpstr>
      <vt:lpstr>PowerPoint Presentation</vt:lpstr>
      <vt:lpstr>Masalah penelitian</vt:lpstr>
      <vt:lpstr>Sumber masalah</vt:lpstr>
      <vt:lpstr>Rumusan masalah yang baik</vt:lpstr>
      <vt:lpstr>PowerPoint Presentation</vt:lpstr>
      <vt:lpstr>PowerPoint Presentation</vt:lpstr>
      <vt:lpstr>Rumusan Masalah Deskriptif</vt:lpstr>
      <vt:lpstr>Rumusan Masalah Komparatif </vt:lpstr>
      <vt:lpstr>Rumusan Masalah Assosiatif</vt:lpstr>
      <vt:lpstr>PowerPoint Presentation</vt:lpstr>
      <vt:lpstr>PERUMUSAN MASALAH</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PERSONALISE NOTEBOOK</dc:creator>
  <cp:lastModifiedBy>Barotut Taqiyah</cp:lastModifiedBy>
  <cp:revision>39</cp:revision>
  <dcterms:created xsi:type="dcterms:W3CDTF">2020-09-21T13:07:15Z</dcterms:created>
  <dcterms:modified xsi:type="dcterms:W3CDTF">2025-05-26T01:37:44Z</dcterms:modified>
</cp:coreProperties>
</file>