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71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683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298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434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3967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252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931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17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00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591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00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814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03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645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16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7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CBFC86-CDE7-4CD1-B241-97F6432E7A0B}" type="datetimeFigureOut">
              <a:rPr lang="en-ID" smtClean="0"/>
              <a:t>29/09/2021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7E55E5-1F56-4737-8377-F790096AFE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918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mutus Ketergantungan Politik Kepada Para Pemilik Modal | Republika Online">
            <a:extLst>
              <a:ext uri="{FF2B5EF4-FFF2-40B4-BE49-F238E27FC236}">
                <a16:creationId xmlns:a16="http://schemas.microsoft.com/office/drawing/2014/main" id="{708D9757-A4D2-440C-9EAD-730CF65A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775">
            <a:off x="98521" y="150816"/>
            <a:ext cx="5208518" cy="34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7CF21-C467-40E0-B925-E1FB37DD0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07270" y="3007910"/>
            <a:ext cx="11019163" cy="1546817"/>
          </a:xfrm>
        </p:spPr>
        <p:txBody>
          <a:bodyPr>
            <a:noAutofit/>
          </a:bodyPr>
          <a:lstStyle/>
          <a:p>
            <a:r>
              <a:rPr lang="en-US" sz="6600" dirty="0" err="1"/>
              <a:t>Teori</a:t>
            </a:r>
            <a:r>
              <a:rPr lang="en-US" sz="6600" dirty="0"/>
              <a:t> </a:t>
            </a:r>
            <a:r>
              <a:rPr lang="en-US" sz="6600" dirty="0" err="1"/>
              <a:t>kontrol</a:t>
            </a:r>
            <a:r>
              <a:rPr lang="en-US" sz="6600" dirty="0"/>
              <a:t> </a:t>
            </a:r>
            <a:r>
              <a:rPr lang="en-US" sz="6600" dirty="0" err="1"/>
              <a:t>politik</a:t>
            </a:r>
            <a:r>
              <a:rPr lang="en-US" sz="6600" dirty="0"/>
              <a:t> </a:t>
            </a:r>
            <a:r>
              <a:rPr lang="en-US" sz="6600" dirty="0" err="1"/>
              <a:t>birokrasi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287612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udaya Politik dalam Birokrasi">
            <a:extLst>
              <a:ext uri="{FF2B5EF4-FFF2-40B4-BE49-F238E27FC236}">
                <a16:creationId xmlns:a16="http://schemas.microsoft.com/office/drawing/2014/main" id="{E559C002-F1B3-4FA7-B84B-7F0D3A2C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87" y="3309730"/>
            <a:ext cx="4298002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litik dan Birokrasi vs Ilmu Pengetahuan | Himpunan Alumni IPB">
            <a:extLst>
              <a:ext uri="{FF2B5EF4-FFF2-40B4-BE49-F238E27FC236}">
                <a16:creationId xmlns:a16="http://schemas.microsoft.com/office/drawing/2014/main" id="{7545717C-4267-4498-A1A6-B64CEFF1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9" y="78746"/>
            <a:ext cx="3164793" cy="22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BB89E-78BD-43BD-B131-1D5C3A50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birokrasi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66A4-B859-4E05-9864-13A048174E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205870" cy="3311189"/>
          </a:xfrm>
        </p:spPr>
        <p:txBody>
          <a:bodyPr>
            <a:normAutofit/>
          </a:bodyPr>
          <a:lstStyle/>
          <a:p>
            <a:pPr marL="457200" indent="-457200">
              <a:buClrTx/>
              <a:buSzPct val="127000"/>
              <a:buFont typeface="+mj-lt"/>
              <a:buAutoNum type="arabicPeriod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publik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kepatuhan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tanggap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ClrTx/>
              <a:buSzPct val="127000"/>
              <a:buFont typeface="+mj-lt"/>
              <a:buAutoNum type="arabicPeriod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birokrasi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birokrasi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mematuhi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ClrTx/>
              <a:buSzPct val="127000"/>
              <a:buFont typeface="+mj-lt"/>
              <a:buAutoNum type="arabicPeriod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tapi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dikotomi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berjalan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SzPct val="127000"/>
              <a:buFont typeface="+mj-lt"/>
              <a:buAutoNum type="arabicPeriod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Dikotomi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politik-administrasi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amerika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pemisahan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kekuasaan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legislative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eksekutif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D2D9-A7B3-4327-90CF-161DF627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2229"/>
            <a:ext cx="9819860" cy="2683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dan </a:t>
            </a:r>
            <a:r>
              <a:rPr lang="en-US" dirty="0" err="1"/>
              <a:t>administrasi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B9311-2520-450C-8260-A6515243E0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9174" y="1083365"/>
            <a:ext cx="2373829" cy="6301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frederickson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572BD-B1C3-4B2A-90CE-59D3B8D7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26798" r="24592" b="7246"/>
          <a:stretch/>
        </p:blipFill>
        <p:spPr>
          <a:xfrm>
            <a:off x="685799" y="1083365"/>
            <a:ext cx="7489959" cy="5188227"/>
          </a:xfrm>
          <a:prstGeom prst="rect">
            <a:avLst/>
          </a:prstGeom>
        </p:spPr>
      </p:pic>
      <p:pic>
        <p:nvPicPr>
          <p:cNvPr id="3076" name="Picture 4" descr="Foto Artikel : Gambaran Keadilan di Negara Hukum - Kompasiana.com">
            <a:extLst>
              <a:ext uri="{FF2B5EF4-FFF2-40B4-BE49-F238E27FC236}">
                <a16:creationId xmlns:a16="http://schemas.microsoft.com/office/drawing/2014/main" id="{1292FB3C-4B77-4767-A3AF-F50D87C90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850024"/>
            <a:ext cx="3787015" cy="25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ndonesia dan Potret Keadilan Halaman 1 - Kompasiana.com">
            <a:extLst>
              <a:ext uri="{FF2B5EF4-FFF2-40B4-BE49-F238E27FC236}">
                <a16:creationId xmlns:a16="http://schemas.microsoft.com/office/drawing/2014/main" id="{91187C7C-7EA7-45E6-9EBF-47ED6426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69" y="161408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5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1BDF-F2A6-4F44-8311-546CA244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91" y="139262"/>
            <a:ext cx="10396882" cy="1151965"/>
          </a:xfrm>
        </p:spPr>
        <p:txBody>
          <a:bodyPr/>
          <a:lstStyle/>
          <a:p>
            <a:pPr algn="r"/>
            <a:r>
              <a:rPr lang="en-US" dirty="0"/>
              <a:t>Agency theory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E296-6698-4322-BCDD-16C050F93E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017" y="1079422"/>
            <a:ext cx="6023113" cy="3311189"/>
          </a:xfrm>
        </p:spPr>
        <p:txBody>
          <a:bodyPr/>
          <a:lstStyle/>
          <a:p>
            <a:r>
              <a:rPr lang="en-ID" dirty="0" err="1"/>
              <a:t>birokrasi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kendali</a:t>
            </a:r>
            <a:r>
              <a:rPr lang="en-ID" dirty="0"/>
              <a:t>, (Gordon </a:t>
            </a:r>
            <a:r>
              <a:rPr lang="en-ID" dirty="0" err="1"/>
              <a:t>Tullock</a:t>
            </a:r>
            <a:r>
              <a:rPr lang="en-ID" dirty="0"/>
              <a:t> (1965), Anthony Downs (1967), and William </a:t>
            </a:r>
            <a:r>
              <a:rPr lang="en-ID" dirty="0" err="1"/>
              <a:t>Niskanen</a:t>
            </a:r>
            <a:r>
              <a:rPr lang="en-ID" dirty="0"/>
              <a:t> (1971), dan </a:t>
            </a:r>
            <a:r>
              <a:rPr lang="en-ID" dirty="0" err="1"/>
              <a:t>semua</a:t>
            </a:r>
            <a:r>
              <a:rPr lang="en-ID" dirty="0"/>
              <a:t> yang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birokrasi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pemaksimalan</a:t>
            </a:r>
            <a:r>
              <a:rPr lang="en-ID" dirty="0"/>
              <a:t>.</a:t>
            </a:r>
          </a:p>
          <a:p>
            <a:r>
              <a:rPr lang="en-ID" dirty="0" err="1"/>
              <a:t>Birokrasi</a:t>
            </a:r>
            <a:r>
              <a:rPr lang="en-ID" dirty="0"/>
              <a:t> </a:t>
            </a:r>
            <a:r>
              <a:rPr lang="en-ID" dirty="0" err="1"/>
              <a:t>menimbun</a:t>
            </a:r>
            <a:r>
              <a:rPr lang="en-ID" dirty="0"/>
              <a:t> </a:t>
            </a:r>
            <a:r>
              <a:rPr lang="en-ID" dirty="0" err="1"/>
              <a:t>informasi</a:t>
            </a:r>
            <a:endParaRPr lang="en-ID" dirty="0"/>
          </a:p>
          <a:p>
            <a:r>
              <a:rPr lang="en-ID" dirty="0" err="1"/>
              <a:t>Birokrasi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otonomi</a:t>
            </a:r>
            <a:endParaRPr lang="en-ID" dirty="0"/>
          </a:p>
        </p:txBody>
      </p:sp>
      <p:pic>
        <p:nvPicPr>
          <p:cNvPr id="4098" name="Picture 2" descr="Agen BRILink Jadi Andalan Percepat Inklusi Keuangan">
            <a:extLst>
              <a:ext uri="{FF2B5EF4-FFF2-40B4-BE49-F238E27FC236}">
                <a16:creationId xmlns:a16="http://schemas.microsoft.com/office/drawing/2014/main" id="{19399681-0EC6-4AFF-B3D4-001667B1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58" y="1079422"/>
            <a:ext cx="4195251" cy="235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i Dia 10 Agen Rahasia dan Badan Intelijensi Terhebat di Dunia. Bukan Cuma  CIA atau MI6 Doang Lho!">
            <a:extLst>
              <a:ext uri="{FF2B5EF4-FFF2-40B4-BE49-F238E27FC236}">
                <a16:creationId xmlns:a16="http://schemas.microsoft.com/office/drawing/2014/main" id="{20A93DDF-A53C-4A68-9041-5E1B99C0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47" y="2741982"/>
            <a:ext cx="4173255" cy="27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3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C802-B97F-40BC-8EF7-C70B9D52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Wood and waterman (1994)</a:t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6F7F-2E39-4041-8EBD-42CAC11F8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141" y="1261783"/>
            <a:ext cx="6708912" cy="294247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n-ID" sz="2400" dirty="0" err="1"/>
              <a:t>Responsivitas</a:t>
            </a:r>
            <a:r>
              <a:rPr lang="en-ID" sz="2400" dirty="0"/>
              <a:t> </a:t>
            </a:r>
            <a:r>
              <a:rPr lang="en-ID" sz="2400" dirty="0" err="1"/>
              <a:t>birokrasi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kontrol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 (</a:t>
            </a:r>
            <a:r>
              <a:rPr lang="en-ID" sz="2400" dirty="0" err="1"/>
              <a:t>waktu</a:t>
            </a:r>
            <a:r>
              <a:rPr lang="en-ID" sz="2400" dirty="0"/>
              <a:t>, </a:t>
            </a:r>
            <a:r>
              <a:rPr lang="en-ID" sz="2400" dirty="0" err="1"/>
              <a:t>kesepakatan</a:t>
            </a:r>
            <a:r>
              <a:rPr lang="en-ID" sz="2400" dirty="0"/>
              <a:t> </a:t>
            </a:r>
            <a:r>
              <a:rPr lang="en-ID" sz="2400" dirty="0" err="1"/>
              <a:t>presiden</a:t>
            </a:r>
            <a:r>
              <a:rPr lang="en-ID" sz="2400" dirty="0"/>
              <a:t>, </a:t>
            </a:r>
            <a:r>
              <a:rPr lang="en-ID" sz="2400" dirty="0" err="1"/>
              <a:t>kongres</a:t>
            </a:r>
            <a:r>
              <a:rPr lang="en-ID" sz="2400" dirty="0"/>
              <a:t>)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n-ID" sz="2400" dirty="0" err="1"/>
              <a:t>Mekanisme</a:t>
            </a:r>
            <a:r>
              <a:rPr lang="en-ID" sz="2400" dirty="0"/>
              <a:t> </a:t>
            </a:r>
            <a:r>
              <a:rPr lang="en-ID" sz="2400" dirty="0" err="1"/>
              <a:t>kontrol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(</a:t>
            </a:r>
            <a:r>
              <a:rPr lang="en-ID" sz="2400" dirty="0" err="1"/>
              <a:t>penunjukan</a:t>
            </a:r>
            <a:r>
              <a:rPr lang="en-ID" sz="2400" dirty="0"/>
              <a:t> </a:t>
            </a:r>
            <a:r>
              <a:rPr lang="en-ID" sz="2400" dirty="0" err="1"/>
              <a:t>presiden</a:t>
            </a:r>
            <a:r>
              <a:rPr lang="en-ID" sz="2400" dirty="0"/>
              <a:t>, </a:t>
            </a:r>
            <a:r>
              <a:rPr lang="en-ID" sz="2400" dirty="0" err="1"/>
              <a:t>dengar</a:t>
            </a:r>
            <a:r>
              <a:rPr lang="en-ID" sz="2400" dirty="0"/>
              <a:t> </a:t>
            </a:r>
            <a:r>
              <a:rPr lang="en-ID" sz="2400" dirty="0" err="1"/>
              <a:t>pendapat</a:t>
            </a:r>
            <a:r>
              <a:rPr lang="en-ID" sz="2400" dirty="0"/>
              <a:t>, dan </a:t>
            </a:r>
            <a:r>
              <a:rPr lang="en-ID" sz="2400" dirty="0" err="1"/>
              <a:t>efektivitas</a:t>
            </a:r>
            <a:r>
              <a:rPr lang="en-ID" sz="2400" dirty="0"/>
              <a:t> </a:t>
            </a:r>
            <a:r>
              <a:rPr lang="en-ID" sz="2400" dirty="0" err="1"/>
              <a:t>staf</a:t>
            </a:r>
            <a:r>
              <a:rPr lang="en-ID" sz="2400" dirty="0"/>
              <a:t> </a:t>
            </a:r>
            <a:r>
              <a:rPr lang="en-ID" sz="2400" dirty="0" err="1"/>
              <a:t>kongres</a:t>
            </a:r>
            <a:r>
              <a:rPr lang="en-ID" sz="2400" dirty="0"/>
              <a:t>)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(Lembaga </a:t>
            </a:r>
            <a:r>
              <a:rPr lang="en-ID" sz="2400" dirty="0" err="1"/>
              <a:t>eksekutif</a:t>
            </a:r>
            <a:r>
              <a:rPr lang="en-ID" sz="2400" dirty="0"/>
              <a:t>/ cabinet </a:t>
            </a:r>
            <a:r>
              <a:rPr lang="en-ID" sz="2400" dirty="0" err="1"/>
              <a:t>lebih</a:t>
            </a:r>
            <a:r>
              <a:rPr lang="en-ID" sz="2400" dirty="0"/>
              <a:t> responsive </a:t>
            </a:r>
            <a:r>
              <a:rPr lang="en-ID" sz="2400" dirty="0" err="1"/>
              <a:t>dibanding</a:t>
            </a:r>
            <a:r>
              <a:rPr lang="en-ID" sz="2400" dirty="0"/>
              <a:t> Lembaga independent)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n-ID" sz="2400" dirty="0" err="1"/>
              <a:t>Pernyataan</a:t>
            </a:r>
            <a:r>
              <a:rPr lang="en-ID" sz="2400" dirty="0"/>
              <a:t> </a:t>
            </a:r>
            <a:r>
              <a:rPr lang="en-ID" sz="2400" dirty="0" err="1"/>
              <a:t>presiden</a:t>
            </a:r>
            <a:r>
              <a:rPr lang="en-ID" sz="2400" dirty="0"/>
              <a:t> </a:t>
            </a:r>
            <a:r>
              <a:rPr lang="en-ID" sz="2400" dirty="0" err="1"/>
              <a:t>berpengaruh</a:t>
            </a:r>
            <a:r>
              <a:rPr lang="en-ID" sz="2400" dirty="0"/>
              <a:t> (</a:t>
            </a:r>
            <a:r>
              <a:rPr lang="en-ID" sz="2400" dirty="0" err="1"/>
              <a:t>pernyataan</a:t>
            </a:r>
            <a:r>
              <a:rPr lang="en-ID" sz="2400" dirty="0"/>
              <a:t> </a:t>
            </a:r>
            <a:r>
              <a:rPr lang="en-ID" sz="2400" dirty="0" err="1"/>
              <a:t>ketua</a:t>
            </a:r>
            <a:r>
              <a:rPr lang="en-ID" sz="2400" dirty="0"/>
              <a:t> </a:t>
            </a:r>
            <a:r>
              <a:rPr lang="en-ID" sz="2400" dirty="0" err="1"/>
              <a:t>kongres</a:t>
            </a:r>
            <a:r>
              <a:rPr lang="en-ID" sz="2400" dirty="0"/>
              <a:t>)</a:t>
            </a:r>
          </a:p>
        </p:txBody>
      </p:sp>
      <p:pic>
        <p:nvPicPr>
          <p:cNvPr id="5126" name="Picture 6" descr="Antri pendaftaraan peserta BPJS | Momen Bisnis">
            <a:extLst>
              <a:ext uri="{FF2B5EF4-FFF2-40B4-BE49-F238E27FC236}">
                <a16:creationId xmlns:a16="http://schemas.microsoft.com/office/drawing/2014/main" id="{749A87BA-26CC-4DDE-8C88-F4D9D112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53" y="1261782"/>
            <a:ext cx="3726246" cy="23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spendukcapil Kabupaten Malang Lampaui Target Perekaman dan Pencetakan  e-KTP - Tribunjatim.com">
            <a:extLst>
              <a:ext uri="{FF2B5EF4-FFF2-40B4-BE49-F238E27FC236}">
                <a16:creationId xmlns:a16="http://schemas.microsoft.com/office/drawing/2014/main" id="{9E5882D3-1148-4869-A8E7-3A74E94F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36" y="3196452"/>
            <a:ext cx="4552950" cy="25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5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8F91-DD69-4D35-AC85-AEAC3F76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2FA9-D926-4F92-9EE9-F9276BC631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347" y="1587689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Wood dan Waterman </a:t>
            </a:r>
          </a:p>
          <a:p>
            <a:pPr marL="0" indent="0">
              <a:buNone/>
            </a:pP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yang </a:t>
            </a:r>
            <a:r>
              <a:rPr lang="en-ID" dirty="0" err="1"/>
              <a:t>dinamis</a:t>
            </a:r>
            <a:r>
              <a:rPr lang="en-ID" dirty="0"/>
              <a:t> di mana legislator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preferensi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birokrat</a:t>
            </a:r>
            <a:r>
              <a:rPr lang="en-ID" dirty="0"/>
              <a:t> dan </a:t>
            </a:r>
            <a:r>
              <a:rPr lang="en-ID" dirty="0" err="1"/>
              <a:t>birokrat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preferensi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legislator.</a:t>
            </a:r>
          </a:p>
        </p:txBody>
      </p:sp>
      <p:pic>
        <p:nvPicPr>
          <p:cNvPr id="4" name="Picture 4" descr="Doktrin Etika Birokrasi - Birokrat Menulis">
            <a:extLst>
              <a:ext uri="{FF2B5EF4-FFF2-40B4-BE49-F238E27FC236}">
                <a16:creationId xmlns:a16="http://schemas.microsoft.com/office/drawing/2014/main" id="{9342C4C2-E0DA-4C69-8E69-B9A27637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70" y="-188646"/>
            <a:ext cx="4017066" cy="32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5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1C88-579E-4476-A3ED-08926F15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30924"/>
            <a:ext cx="3287109" cy="14068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ID" dirty="0"/>
          </a:p>
        </p:txBody>
      </p:sp>
      <p:pic>
        <p:nvPicPr>
          <p:cNvPr id="7170" name="Picture 2" descr="Budaya Politik dalam Birokrasi">
            <a:extLst>
              <a:ext uri="{FF2B5EF4-FFF2-40B4-BE49-F238E27FC236}">
                <a16:creationId xmlns:a16="http://schemas.microsoft.com/office/drawing/2014/main" id="{861BE28F-957F-4BF9-87E4-3726535A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6" y="1837765"/>
            <a:ext cx="10064312" cy="38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0D0D8E-7E43-4AE8-95C0-8A88189DA8E5}"/>
              </a:ext>
            </a:extLst>
          </p:cNvPr>
          <p:cNvSpPr txBox="1">
            <a:spLocks/>
          </p:cNvSpPr>
          <p:nvPr/>
        </p:nvSpPr>
        <p:spPr>
          <a:xfrm>
            <a:off x="3342291" y="426441"/>
            <a:ext cx="7907052" cy="140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Kita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tahu</a:t>
            </a:r>
            <a:r>
              <a:rPr lang="en-US" sz="2400" dirty="0"/>
              <a:t> </a:t>
            </a:r>
            <a:r>
              <a:rPr lang="en-US" sz="2400" dirty="0" err="1"/>
              <a:t>penderitaan</a:t>
            </a:r>
            <a:r>
              <a:rPr lang="en-US" sz="2400" dirty="0"/>
              <a:t> orang lain,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mengalaminya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326463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374</TotalTime>
  <Words>194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Main Event</vt:lpstr>
      <vt:lpstr>Teori kontrol politik birokrasi</vt:lpstr>
      <vt:lpstr>Apa itu teori kontrol politik terhadap birokrasi</vt:lpstr>
      <vt:lpstr>Perbedaan politik dan administrasi</vt:lpstr>
      <vt:lpstr>Agency theory</vt:lpstr>
      <vt:lpstr>Wood and waterman (1994) </vt:lpstr>
      <vt:lpstr>conclusion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control politik birokrasi</dc:title>
  <dc:creator>Ana Kumalasary</dc:creator>
  <cp:lastModifiedBy>Ana Kumalasary</cp:lastModifiedBy>
  <cp:revision>2</cp:revision>
  <dcterms:created xsi:type="dcterms:W3CDTF">2021-09-29T07:45:26Z</dcterms:created>
  <dcterms:modified xsi:type="dcterms:W3CDTF">2021-09-29T14:00:07Z</dcterms:modified>
</cp:coreProperties>
</file>