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7" r:id="rId2"/>
    <p:sldId id="259" r:id="rId3"/>
    <p:sldId id="260" r:id="rId4"/>
    <p:sldId id="261" r:id="rId5"/>
    <p:sldId id="262" r:id="rId6"/>
    <p:sldId id="263" r:id="rId7"/>
    <p:sldId id="264"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889AD26-59BD-4FBA-9910-8A8C3C39850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6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139659-48AF-41B9-B720-1E8C8BF05E03}" type="doc">
      <dgm:prSet loTypeId="urn:microsoft.com/office/officeart/2005/8/layout/pyramid2" loCatId="list" qsTypeId="urn:microsoft.com/office/officeart/2005/8/quickstyle/3d2" qsCatId="3D" csTypeId="urn:microsoft.com/office/officeart/2005/8/colors/accent1_2" csCatId="accent1" phldr="1"/>
      <dgm:spPr/>
      <dgm:t>
        <a:bodyPr/>
        <a:lstStyle/>
        <a:p>
          <a:endParaRPr lang="en-ID"/>
        </a:p>
      </dgm:t>
    </dgm:pt>
    <dgm:pt modelId="{54FBB402-EA5B-4614-B9B5-18E732DF15B1}">
      <dgm:prSet phldrT="[Text]"/>
      <dgm:spPr/>
      <dgm:t>
        <a:bodyPr/>
        <a:lstStyle/>
        <a:p>
          <a:r>
            <a:rPr lang="en-US" dirty="0" err="1">
              <a:latin typeface="Cambria" panose="02040503050406030204" pitchFamily="18" charset="0"/>
              <a:cs typeface="Times New Roman" panose="02020603050405020304" pitchFamily="18" charset="0"/>
            </a:rPr>
            <a:t>Administrasi</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adalah</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sebuah</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istilah</a:t>
          </a:r>
          <a:r>
            <a:rPr lang="en-US" dirty="0">
              <a:latin typeface="Cambria" panose="02040503050406030204" pitchFamily="18" charset="0"/>
              <a:cs typeface="Times New Roman" panose="02020603050405020304" pitchFamily="18" charset="0"/>
            </a:rPr>
            <a:t> yang </a:t>
          </a:r>
          <a:r>
            <a:rPr lang="en-US" dirty="0" err="1">
              <a:latin typeface="Cambria" panose="02040503050406030204" pitchFamily="18" charset="0"/>
              <a:cs typeface="Times New Roman" panose="02020603050405020304" pitchFamily="18" charset="0"/>
            </a:rPr>
            <a:t>bersifat</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generik</a:t>
          </a:r>
          <a:r>
            <a:rPr lang="en-US" dirty="0">
              <a:latin typeface="Cambria" panose="02040503050406030204" pitchFamily="18" charset="0"/>
              <a:cs typeface="Times New Roman" panose="02020603050405020304" pitchFamily="18" charset="0"/>
            </a:rPr>
            <a:t>, yang </a:t>
          </a:r>
          <a:r>
            <a:rPr lang="en-US" dirty="0" err="1">
              <a:latin typeface="Cambria" panose="02040503050406030204" pitchFamily="18" charset="0"/>
              <a:cs typeface="Times New Roman" panose="02020603050405020304" pitchFamily="18" charset="0"/>
            </a:rPr>
            <a:t>mencakup</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semua</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bidang</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kehidupan</a:t>
          </a:r>
          <a:endParaRPr lang="en-ID" dirty="0"/>
        </a:p>
      </dgm:t>
    </dgm:pt>
    <dgm:pt modelId="{5FB8A64A-B18D-4574-B3AE-BC280B5AE18A}" type="parTrans" cxnId="{FC2562D8-77AA-49B4-9707-DA0888943358}">
      <dgm:prSet/>
      <dgm:spPr/>
      <dgm:t>
        <a:bodyPr/>
        <a:lstStyle/>
        <a:p>
          <a:endParaRPr lang="en-ID"/>
        </a:p>
      </dgm:t>
    </dgm:pt>
    <dgm:pt modelId="{DA066678-1117-4822-850D-7079B97A0FC1}" type="sibTrans" cxnId="{FC2562D8-77AA-49B4-9707-DA0888943358}">
      <dgm:prSet/>
      <dgm:spPr/>
      <dgm:t>
        <a:bodyPr/>
        <a:lstStyle/>
        <a:p>
          <a:endParaRPr lang="en-ID"/>
        </a:p>
      </dgm:t>
    </dgm:pt>
    <dgm:pt modelId="{03C88D7C-23EA-4411-BB31-B1AAA6C01CE4}">
      <dgm:prSet phldrT="[Text]"/>
      <dgm:spPr/>
      <dgm:t>
        <a:bodyPr/>
        <a:lstStyle/>
        <a:p>
          <a:r>
            <a:rPr lang="en-US" dirty="0" err="1">
              <a:latin typeface="Cambria" panose="02040503050406030204" pitchFamily="18" charset="0"/>
              <a:cs typeface="Times New Roman" panose="02020603050405020304" pitchFamily="18" charset="0"/>
            </a:rPr>
            <a:t>Ilmu</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Administrasi</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adalah</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cabang</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kesatuan</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atau</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disiplin</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ilmu</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sosial</a:t>
          </a:r>
          <a:r>
            <a:rPr lang="en-US" dirty="0">
              <a:latin typeface="Cambria" panose="02040503050406030204" pitchFamily="18" charset="0"/>
              <a:cs typeface="Times New Roman" panose="02020603050405020304" pitchFamily="18" charset="0"/>
            </a:rPr>
            <a:t> yang </a:t>
          </a:r>
          <a:r>
            <a:rPr lang="en-US" dirty="0" err="1">
              <a:latin typeface="Cambria" panose="02040503050406030204" pitchFamily="18" charset="0"/>
              <a:cs typeface="Times New Roman" panose="02020603050405020304" pitchFamily="18" charset="0"/>
            </a:rPr>
            <a:t>secara</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khas</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mempelajari</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Administrasi</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sebagai</a:t>
          </a:r>
          <a:r>
            <a:rPr lang="en-US" dirty="0">
              <a:latin typeface="Cambria" panose="02040503050406030204" pitchFamily="18" charset="0"/>
              <a:cs typeface="Times New Roman" panose="02020603050405020304" pitchFamily="18" charset="0"/>
            </a:rPr>
            <a:t> salah </a:t>
          </a:r>
          <a:r>
            <a:rPr lang="en-US" dirty="0" err="1">
              <a:latin typeface="Cambria" panose="02040503050406030204" pitchFamily="18" charset="0"/>
              <a:cs typeface="Times New Roman" panose="02020603050405020304" pitchFamily="18" charset="0"/>
            </a:rPr>
            <a:t>satu</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fenomena</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masyarakat</a:t>
          </a:r>
          <a:r>
            <a:rPr lang="en-US" dirty="0">
              <a:latin typeface="Cambria" panose="02040503050406030204" pitchFamily="18" charset="0"/>
              <a:cs typeface="Times New Roman" panose="02020603050405020304" pitchFamily="18" charset="0"/>
            </a:rPr>
            <a:t> modern</a:t>
          </a:r>
          <a:endParaRPr lang="en-ID" dirty="0"/>
        </a:p>
      </dgm:t>
    </dgm:pt>
    <dgm:pt modelId="{035ACB15-6C60-40FF-AB1D-BBAEB34F6BEA}" type="parTrans" cxnId="{E21F09BE-688F-4608-8D72-05299FECD14A}">
      <dgm:prSet/>
      <dgm:spPr/>
      <dgm:t>
        <a:bodyPr/>
        <a:lstStyle/>
        <a:p>
          <a:endParaRPr lang="en-ID"/>
        </a:p>
      </dgm:t>
    </dgm:pt>
    <dgm:pt modelId="{CE5EE160-9FB9-4DEF-A2EF-6E8BEED0D901}" type="sibTrans" cxnId="{E21F09BE-688F-4608-8D72-05299FECD14A}">
      <dgm:prSet/>
      <dgm:spPr/>
      <dgm:t>
        <a:bodyPr/>
        <a:lstStyle/>
        <a:p>
          <a:endParaRPr lang="en-ID"/>
        </a:p>
      </dgm:t>
    </dgm:pt>
    <dgm:pt modelId="{73BB0B23-22DB-4512-9172-E29AD96DE25F}">
      <dgm:prSet phldrT="[Text]"/>
      <dgm:spPr/>
      <dgm:t>
        <a:bodyPr/>
        <a:lstStyle/>
        <a:p>
          <a:r>
            <a:rPr lang="en-US" dirty="0" err="1">
              <a:latin typeface="Cambria" panose="02040503050406030204" pitchFamily="18" charset="0"/>
              <a:cs typeface="Times New Roman" panose="02020603050405020304" pitchFamily="18" charset="0"/>
            </a:rPr>
            <a:t>Administrasi</a:t>
          </a:r>
          <a:r>
            <a:rPr lang="en-US" dirty="0">
              <a:latin typeface="Cambria" panose="02040503050406030204" pitchFamily="18" charset="0"/>
              <a:cs typeface="Times New Roman" panose="02020603050405020304" pitchFamily="18" charset="0"/>
            </a:rPr>
            <a:t> Negara </a:t>
          </a:r>
          <a:r>
            <a:rPr lang="en-US" dirty="0" err="1">
              <a:latin typeface="Cambria" panose="02040503050406030204" pitchFamily="18" charset="0"/>
              <a:cs typeface="Times New Roman" panose="02020603050405020304" pitchFamily="18" charset="0"/>
            </a:rPr>
            <a:t>adalah</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keseluruhan</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operasi</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aktivitas-aktivitas</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kerja</a:t>
          </a:r>
          <a:r>
            <a:rPr lang="en-US" dirty="0">
              <a:latin typeface="Cambria" panose="02040503050406030204" pitchFamily="18" charset="0"/>
              <a:cs typeface="Times New Roman" panose="02020603050405020304" pitchFamily="18" charset="0"/>
            </a:rPr>
            <a:t>) yang </a:t>
          </a:r>
          <a:r>
            <a:rPr lang="en-US" dirty="0" err="1">
              <a:latin typeface="Cambria" panose="02040503050406030204" pitchFamily="18" charset="0"/>
              <a:cs typeface="Times New Roman" panose="02020603050405020304" pitchFamily="18" charset="0"/>
            </a:rPr>
            <a:t>bertujuan</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menyelenggarakan</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atau</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menegakkan</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kebijaksanaan</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kenegaraan</a:t>
          </a:r>
          <a:r>
            <a:rPr lang="en-US" dirty="0">
              <a:latin typeface="Cambria" panose="02040503050406030204" pitchFamily="18" charset="0"/>
              <a:cs typeface="Times New Roman" panose="02020603050405020304" pitchFamily="18" charset="0"/>
            </a:rPr>
            <a:t>.</a:t>
          </a:r>
          <a:endParaRPr lang="en-ID" dirty="0"/>
        </a:p>
      </dgm:t>
    </dgm:pt>
    <dgm:pt modelId="{7C7DAD99-A346-48F4-97B9-5F3C7399F46D}" type="parTrans" cxnId="{476AD564-A0FB-43C4-823B-DAEEF5C20A25}">
      <dgm:prSet/>
      <dgm:spPr/>
      <dgm:t>
        <a:bodyPr/>
        <a:lstStyle/>
        <a:p>
          <a:endParaRPr lang="en-ID"/>
        </a:p>
      </dgm:t>
    </dgm:pt>
    <dgm:pt modelId="{B330268F-FC9A-419F-AD40-88F44ABE5C69}" type="sibTrans" cxnId="{476AD564-A0FB-43C4-823B-DAEEF5C20A25}">
      <dgm:prSet/>
      <dgm:spPr/>
      <dgm:t>
        <a:bodyPr/>
        <a:lstStyle/>
        <a:p>
          <a:endParaRPr lang="en-ID"/>
        </a:p>
      </dgm:t>
    </dgm:pt>
    <dgm:pt modelId="{29452C94-7AC4-4E7B-BA81-560E911D98C7}" type="pres">
      <dgm:prSet presAssocID="{38139659-48AF-41B9-B720-1E8C8BF05E03}" presName="compositeShape" presStyleCnt="0">
        <dgm:presLayoutVars>
          <dgm:dir/>
          <dgm:resizeHandles/>
        </dgm:presLayoutVars>
      </dgm:prSet>
      <dgm:spPr/>
    </dgm:pt>
    <dgm:pt modelId="{B5A98B74-3387-44A9-B60E-38D74B43104B}" type="pres">
      <dgm:prSet presAssocID="{38139659-48AF-41B9-B720-1E8C8BF05E03}" presName="pyramid" presStyleLbl="node1" presStyleIdx="0" presStyleCnt="1" custLinFactNeighborX="-69079" custLinFactNeighborY="-12943"/>
      <dgm:spPr/>
    </dgm:pt>
    <dgm:pt modelId="{8DFC00F5-26FD-4313-9915-D104BBD4395A}" type="pres">
      <dgm:prSet presAssocID="{38139659-48AF-41B9-B720-1E8C8BF05E03}" presName="theList" presStyleCnt="0"/>
      <dgm:spPr/>
    </dgm:pt>
    <dgm:pt modelId="{E8C51745-7153-4804-9417-92E889F23BE9}" type="pres">
      <dgm:prSet presAssocID="{54FBB402-EA5B-4614-B9B5-18E732DF15B1}" presName="aNode" presStyleLbl="fgAcc1" presStyleIdx="0" presStyleCnt="3">
        <dgm:presLayoutVars>
          <dgm:bulletEnabled val="1"/>
        </dgm:presLayoutVars>
      </dgm:prSet>
      <dgm:spPr/>
    </dgm:pt>
    <dgm:pt modelId="{2833B2C7-1906-4C01-93E8-F2970685B8C5}" type="pres">
      <dgm:prSet presAssocID="{54FBB402-EA5B-4614-B9B5-18E732DF15B1}" presName="aSpace" presStyleCnt="0"/>
      <dgm:spPr/>
    </dgm:pt>
    <dgm:pt modelId="{4CAF338B-7472-4E20-833B-F851260CE471}" type="pres">
      <dgm:prSet presAssocID="{03C88D7C-23EA-4411-BB31-B1AAA6C01CE4}" presName="aNode" presStyleLbl="fgAcc1" presStyleIdx="1" presStyleCnt="3">
        <dgm:presLayoutVars>
          <dgm:bulletEnabled val="1"/>
        </dgm:presLayoutVars>
      </dgm:prSet>
      <dgm:spPr/>
    </dgm:pt>
    <dgm:pt modelId="{87ED43DF-8B28-4510-8EB4-B3F4FB28605F}" type="pres">
      <dgm:prSet presAssocID="{03C88D7C-23EA-4411-BB31-B1AAA6C01CE4}" presName="aSpace" presStyleCnt="0"/>
      <dgm:spPr/>
    </dgm:pt>
    <dgm:pt modelId="{75CB3540-81A2-4624-9521-6750D71B558C}" type="pres">
      <dgm:prSet presAssocID="{73BB0B23-22DB-4512-9172-E29AD96DE25F}" presName="aNode" presStyleLbl="fgAcc1" presStyleIdx="2" presStyleCnt="3">
        <dgm:presLayoutVars>
          <dgm:bulletEnabled val="1"/>
        </dgm:presLayoutVars>
      </dgm:prSet>
      <dgm:spPr/>
    </dgm:pt>
    <dgm:pt modelId="{FF4866A2-7A05-449F-A0A5-0E4D0D374658}" type="pres">
      <dgm:prSet presAssocID="{73BB0B23-22DB-4512-9172-E29AD96DE25F}" presName="aSpace" presStyleCnt="0"/>
      <dgm:spPr/>
    </dgm:pt>
  </dgm:ptLst>
  <dgm:cxnLst>
    <dgm:cxn modelId="{48435705-44E1-4D7C-9067-479459099547}" type="presOf" srcId="{38139659-48AF-41B9-B720-1E8C8BF05E03}" destId="{29452C94-7AC4-4E7B-BA81-560E911D98C7}" srcOrd="0" destOrd="0" presId="urn:microsoft.com/office/officeart/2005/8/layout/pyramid2"/>
    <dgm:cxn modelId="{5706A23E-58DC-42F2-BDA0-CFFC7E82BA23}" type="presOf" srcId="{73BB0B23-22DB-4512-9172-E29AD96DE25F}" destId="{75CB3540-81A2-4624-9521-6750D71B558C}" srcOrd="0" destOrd="0" presId="urn:microsoft.com/office/officeart/2005/8/layout/pyramid2"/>
    <dgm:cxn modelId="{476AD564-A0FB-43C4-823B-DAEEF5C20A25}" srcId="{38139659-48AF-41B9-B720-1E8C8BF05E03}" destId="{73BB0B23-22DB-4512-9172-E29AD96DE25F}" srcOrd="2" destOrd="0" parTransId="{7C7DAD99-A346-48F4-97B9-5F3C7399F46D}" sibTransId="{B330268F-FC9A-419F-AD40-88F44ABE5C69}"/>
    <dgm:cxn modelId="{88FCE088-2C53-4DA4-9BBA-B65E15D40C15}" type="presOf" srcId="{54FBB402-EA5B-4614-B9B5-18E732DF15B1}" destId="{E8C51745-7153-4804-9417-92E889F23BE9}" srcOrd="0" destOrd="0" presId="urn:microsoft.com/office/officeart/2005/8/layout/pyramid2"/>
    <dgm:cxn modelId="{E21F09BE-688F-4608-8D72-05299FECD14A}" srcId="{38139659-48AF-41B9-B720-1E8C8BF05E03}" destId="{03C88D7C-23EA-4411-BB31-B1AAA6C01CE4}" srcOrd="1" destOrd="0" parTransId="{035ACB15-6C60-40FF-AB1D-BBAEB34F6BEA}" sibTransId="{CE5EE160-9FB9-4DEF-A2EF-6E8BEED0D901}"/>
    <dgm:cxn modelId="{FC2562D8-77AA-49B4-9707-DA0888943358}" srcId="{38139659-48AF-41B9-B720-1E8C8BF05E03}" destId="{54FBB402-EA5B-4614-B9B5-18E732DF15B1}" srcOrd="0" destOrd="0" parTransId="{5FB8A64A-B18D-4574-B3AE-BC280B5AE18A}" sibTransId="{DA066678-1117-4822-850D-7079B97A0FC1}"/>
    <dgm:cxn modelId="{38B2B0EA-44E2-4A29-A373-4F2A633ECBC1}" type="presOf" srcId="{03C88D7C-23EA-4411-BB31-B1AAA6C01CE4}" destId="{4CAF338B-7472-4E20-833B-F851260CE471}" srcOrd="0" destOrd="0" presId="urn:microsoft.com/office/officeart/2005/8/layout/pyramid2"/>
    <dgm:cxn modelId="{82088F47-A817-4086-915A-485CE00FB762}" type="presParOf" srcId="{29452C94-7AC4-4E7B-BA81-560E911D98C7}" destId="{B5A98B74-3387-44A9-B60E-38D74B43104B}" srcOrd="0" destOrd="0" presId="urn:microsoft.com/office/officeart/2005/8/layout/pyramid2"/>
    <dgm:cxn modelId="{A78B5317-9576-4F41-ADBA-AF9B036ECC91}" type="presParOf" srcId="{29452C94-7AC4-4E7B-BA81-560E911D98C7}" destId="{8DFC00F5-26FD-4313-9915-D104BBD4395A}" srcOrd="1" destOrd="0" presId="urn:microsoft.com/office/officeart/2005/8/layout/pyramid2"/>
    <dgm:cxn modelId="{0BD793CE-CE50-4772-9770-7422DFBD4921}" type="presParOf" srcId="{8DFC00F5-26FD-4313-9915-D104BBD4395A}" destId="{E8C51745-7153-4804-9417-92E889F23BE9}" srcOrd="0" destOrd="0" presId="urn:microsoft.com/office/officeart/2005/8/layout/pyramid2"/>
    <dgm:cxn modelId="{1E992068-E4BE-4536-A1FB-32C2B5D603FE}" type="presParOf" srcId="{8DFC00F5-26FD-4313-9915-D104BBD4395A}" destId="{2833B2C7-1906-4C01-93E8-F2970685B8C5}" srcOrd="1" destOrd="0" presId="urn:microsoft.com/office/officeart/2005/8/layout/pyramid2"/>
    <dgm:cxn modelId="{7AC107EE-2A08-4FA3-B7AF-34C41A79BA77}" type="presParOf" srcId="{8DFC00F5-26FD-4313-9915-D104BBD4395A}" destId="{4CAF338B-7472-4E20-833B-F851260CE471}" srcOrd="2" destOrd="0" presId="urn:microsoft.com/office/officeart/2005/8/layout/pyramid2"/>
    <dgm:cxn modelId="{A769A888-F819-48E7-8CD0-D1E8FFB4B38F}" type="presParOf" srcId="{8DFC00F5-26FD-4313-9915-D104BBD4395A}" destId="{87ED43DF-8B28-4510-8EB4-B3F4FB28605F}" srcOrd="3" destOrd="0" presId="urn:microsoft.com/office/officeart/2005/8/layout/pyramid2"/>
    <dgm:cxn modelId="{299D22A6-BDAF-42BF-B149-6CF4689FB9AB}" type="presParOf" srcId="{8DFC00F5-26FD-4313-9915-D104BBD4395A}" destId="{75CB3540-81A2-4624-9521-6750D71B558C}" srcOrd="4" destOrd="0" presId="urn:microsoft.com/office/officeart/2005/8/layout/pyramid2"/>
    <dgm:cxn modelId="{0ADE0271-F592-4490-B25C-3E9F3FFE1750}" type="presParOf" srcId="{8DFC00F5-26FD-4313-9915-D104BBD4395A}" destId="{FF4866A2-7A05-449F-A0A5-0E4D0D374658}"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A98B74-3387-44A9-B60E-38D74B43104B}">
      <dsp:nvSpPr>
        <dsp:cNvPr id="0" name=""/>
        <dsp:cNvSpPr/>
      </dsp:nvSpPr>
      <dsp:spPr>
        <a:xfrm>
          <a:off x="0" y="0"/>
          <a:ext cx="4816929" cy="4816929"/>
        </a:xfrm>
        <a:prstGeom prst="triangl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8C51745-7153-4804-9417-92E889F23BE9}">
      <dsp:nvSpPr>
        <dsp:cNvPr id="0" name=""/>
        <dsp:cNvSpPr/>
      </dsp:nvSpPr>
      <dsp:spPr>
        <a:xfrm>
          <a:off x="2839131" y="484280"/>
          <a:ext cx="3131003" cy="114025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err="1">
              <a:latin typeface="Cambria" panose="02040503050406030204" pitchFamily="18" charset="0"/>
              <a:cs typeface="Times New Roman" panose="02020603050405020304" pitchFamily="18" charset="0"/>
            </a:rPr>
            <a:t>Administrasi</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adalah</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sebuah</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istilah</a:t>
          </a:r>
          <a:r>
            <a:rPr lang="en-US" sz="1300" kern="1200" dirty="0">
              <a:latin typeface="Cambria" panose="02040503050406030204" pitchFamily="18" charset="0"/>
              <a:cs typeface="Times New Roman" panose="02020603050405020304" pitchFamily="18" charset="0"/>
            </a:rPr>
            <a:t> yang </a:t>
          </a:r>
          <a:r>
            <a:rPr lang="en-US" sz="1300" kern="1200" dirty="0" err="1">
              <a:latin typeface="Cambria" panose="02040503050406030204" pitchFamily="18" charset="0"/>
              <a:cs typeface="Times New Roman" panose="02020603050405020304" pitchFamily="18" charset="0"/>
            </a:rPr>
            <a:t>bersifat</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generik</a:t>
          </a:r>
          <a:r>
            <a:rPr lang="en-US" sz="1300" kern="1200" dirty="0">
              <a:latin typeface="Cambria" panose="02040503050406030204" pitchFamily="18" charset="0"/>
              <a:cs typeface="Times New Roman" panose="02020603050405020304" pitchFamily="18" charset="0"/>
            </a:rPr>
            <a:t>, yang </a:t>
          </a:r>
          <a:r>
            <a:rPr lang="en-US" sz="1300" kern="1200" dirty="0" err="1">
              <a:latin typeface="Cambria" panose="02040503050406030204" pitchFamily="18" charset="0"/>
              <a:cs typeface="Times New Roman" panose="02020603050405020304" pitchFamily="18" charset="0"/>
            </a:rPr>
            <a:t>mencakup</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semua</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bidang</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kehidupan</a:t>
          </a:r>
          <a:endParaRPr lang="en-ID" sz="1300" kern="1200" dirty="0"/>
        </a:p>
      </dsp:txBody>
      <dsp:txXfrm>
        <a:off x="2894794" y="539943"/>
        <a:ext cx="3019677" cy="1028931"/>
      </dsp:txXfrm>
    </dsp:sp>
    <dsp:sp modelId="{4CAF338B-7472-4E20-833B-F851260CE471}">
      <dsp:nvSpPr>
        <dsp:cNvPr id="0" name=""/>
        <dsp:cNvSpPr/>
      </dsp:nvSpPr>
      <dsp:spPr>
        <a:xfrm>
          <a:off x="2839131" y="1767069"/>
          <a:ext cx="3131003" cy="114025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err="1">
              <a:latin typeface="Cambria" panose="02040503050406030204" pitchFamily="18" charset="0"/>
              <a:cs typeface="Times New Roman" panose="02020603050405020304" pitchFamily="18" charset="0"/>
            </a:rPr>
            <a:t>Ilmu</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Administrasi</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adalah</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cabang</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kesatuan</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atau</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disiplin</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ilmu</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sosial</a:t>
          </a:r>
          <a:r>
            <a:rPr lang="en-US" sz="1300" kern="1200" dirty="0">
              <a:latin typeface="Cambria" panose="02040503050406030204" pitchFamily="18" charset="0"/>
              <a:cs typeface="Times New Roman" panose="02020603050405020304" pitchFamily="18" charset="0"/>
            </a:rPr>
            <a:t> yang </a:t>
          </a:r>
          <a:r>
            <a:rPr lang="en-US" sz="1300" kern="1200" dirty="0" err="1">
              <a:latin typeface="Cambria" panose="02040503050406030204" pitchFamily="18" charset="0"/>
              <a:cs typeface="Times New Roman" panose="02020603050405020304" pitchFamily="18" charset="0"/>
            </a:rPr>
            <a:t>secara</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khas</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mempelajari</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Administrasi</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sebagai</a:t>
          </a:r>
          <a:r>
            <a:rPr lang="en-US" sz="1300" kern="1200" dirty="0">
              <a:latin typeface="Cambria" panose="02040503050406030204" pitchFamily="18" charset="0"/>
              <a:cs typeface="Times New Roman" panose="02020603050405020304" pitchFamily="18" charset="0"/>
            </a:rPr>
            <a:t> salah </a:t>
          </a:r>
          <a:r>
            <a:rPr lang="en-US" sz="1300" kern="1200" dirty="0" err="1">
              <a:latin typeface="Cambria" panose="02040503050406030204" pitchFamily="18" charset="0"/>
              <a:cs typeface="Times New Roman" panose="02020603050405020304" pitchFamily="18" charset="0"/>
            </a:rPr>
            <a:t>satu</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fenomena</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masyarakat</a:t>
          </a:r>
          <a:r>
            <a:rPr lang="en-US" sz="1300" kern="1200" dirty="0">
              <a:latin typeface="Cambria" panose="02040503050406030204" pitchFamily="18" charset="0"/>
              <a:cs typeface="Times New Roman" panose="02020603050405020304" pitchFamily="18" charset="0"/>
            </a:rPr>
            <a:t> modern</a:t>
          </a:r>
          <a:endParaRPr lang="en-ID" sz="1300" kern="1200" dirty="0"/>
        </a:p>
      </dsp:txBody>
      <dsp:txXfrm>
        <a:off x="2894794" y="1822732"/>
        <a:ext cx="3019677" cy="1028931"/>
      </dsp:txXfrm>
    </dsp:sp>
    <dsp:sp modelId="{75CB3540-81A2-4624-9521-6750D71B558C}">
      <dsp:nvSpPr>
        <dsp:cNvPr id="0" name=""/>
        <dsp:cNvSpPr/>
      </dsp:nvSpPr>
      <dsp:spPr>
        <a:xfrm>
          <a:off x="2839131" y="3049859"/>
          <a:ext cx="3131003" cy="114025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err="1">
              <a:latin typeface="Cambria" panose="02040503050406030204" pitchFamily="18" charset="0"/>
              <a:cs typeface="Times New Roman" panose="02020603050405020304" pitchFamily="18" charset="0"/>
            </a:rPr>
            <a:t>Administrasi</a:t>
          </a:r>
          <a:r>
            <a:rPr lang="en-US" sz="1300" kern="1200" dirty="0">
              <a:latin typeface="Cambria" panose="02040503050406030204" pitchFamily="18" charset="0"/>
              <a:cs typeface="Times New Roman" panose="02020603050405020304" pitchFamily="18" charset="0"/>
            </a:rPr>
            <a:t> Negara </a:t>
          </a:r>
          <a:r>
            <a:rPr lang="en-US" sz="1300" kern="1200" dirty="0" err="1">
              <a:latin typeface="Cambria" panose="02040503050406030204" pitchFamily="18" charset="0"/>
              <a:cs typeface="Times New Roman" panose="02020603050405020304" pitchFamily="18" charset="0"/>
            </a:rPr>
            <a:t>adalah</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keseluruhan</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operasi</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aktivitas-aktivitas</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kerja</a:t>
          </a:r>
          <a:r>
            <a:rPr lang="en-US" sz="1300" kern="1200" dirty="0">
              <a:latin typeface="Cambria" panose="02040503050406030204" pitchFamily="18" charset="0"/>
              <a:cs typeface="Times New Roman" panose="02020603050405020304" pitchFamily="18" charset="0"/>
            </a:rPr>
            <a:t>) yang </a:t>
          </a:r>
          <a:r>
            <a:rPr lang="en-US" sz="1300" kern="1200" dirty="0" err="1">
              <a:latin typeface="Cambria" panose="02040503050406030204" pitchFamily="18" charset="0"/>
              <a:cs typeface="Times New Roman" panose="02020603050405020304" pitchFamily="18" charset="0"/>
            </a:rPr>
            <a:t>bertujuan</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menyelenggarakan</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atau</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menegakkan</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kebijaksanaan</a:t>
          </a:r>
          <a:r>
            <a:rPr lang="en-US" sz="1300" kern="1200" dirty="0">
              <a:latin typeface="Cambria" panose="02040503050406030204" pitchFamily="18" charset="0"/>
              <a:cs typeface="Times New Roman" panose="02020603050405020304" pitchFamily="18" charset="0"/>
            </a:rPr>
            <a:t> </a:t>
          </a:r>
          <a:r>
            <a:rPr lang="en-US" sz="1300" kern="1200" dirty="0" err="1">
              <a:latin typeface="Cambria" panose="02040503050406030204" pitchFamily="18" charset="0"/>
              <a:cs typeface="Times New Roman" panose="02020603050405020304" pitchFamily="18" charset="0"/>
            </a:rPr>
            <a:t>kenegaraan</a:t>
          </a:r>
          <a:r>
            <a:rPr lang="en-US" sz="1300" kern="1200" dirty="0">
              <a:latin typeface="Cambria" panose="02040503050406030204" pitchFamily="18" charset="0"/>
              <a:cs typeface="Times New Roman" panose="02020603050405020304" pitchFamily="18" charset="0"/>
            </a:rPr>
            <a:t>.</a:t>
          </a:r>
          <a:endParaRPr lang="en-ID" sz="1300" kern="1200" dirty="0"/>
        </a:p>
      </dsp:txBody>
      <dsp:txXfrm>
        <a:off x="2894794" y="3105522"/>
        <a:ext cx="3019677" cy="102893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1049271"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9272"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90901915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5"/>
        <p:cNvGrpSpPr/>
        <p:nvPr/>
      </p:nvGrpSpPr>
      <p:grpSpPr>
        <a:xfrm>
          <a:off x="0" y="0"/>
          <a:ext cx="0" cy="0"/>
          <a:chOff x="0" y="0"/>
          <a:chExt cx="0" cy="0"/>
        </a:xfrm>
      </p:grpSpPr>
      <p:sp>
        <p:nvSpPr>
          <p:cNvPr id="1049085" name="Google Shape;3426;ga3b7e49681_0_5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9086" name="Google Shape;3427;ga3b7e49681_0_5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2033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1"/>
        <p:cNvGrpSpPr/>
        <p:nvPr/>
      </p:nvGrpSpPr>
      <p:grpSpPr>
        <a:xfrm>
          <a:off x="0" y="0"/>
          <a:ext cx="0" cy="0"/>
          <a:chOff x="0" y="0"/>
          <a:chExt cx="0" cy="0"/>
        </a:xfrm>
      </p:grpSpPr>
      <p:sp>
        <p:nvSpPr>
          <p:cNvPr id="1048653" name="Google Shape;3432;ga3b7e49681_0_6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54" name="Google Shape;3433;ga3b7e49681_0_6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91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1048657" name="Google Shape;9;p2"/>
          <p:cNvSpPr txBox="1">
            <a:spLocks noGrp="1"/>
          </p:cNvSpPr>
          <p:nvPr>
            <p:ph type="ctrTitle"/>
          </p:nvPr>
        </p:nvSpPr>
        <p:spPr>
          <a:xfrm>
            <a:off x="714300" y="671100"/>
            <a:ext cx="77154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b="1"/>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48658" name="Google Shape;10;p2"/>
          <p:cNvSpPr txBox="1">
            <a:spLocks noGrp="1"/>
          </p:cNvSpPr>
          <p:nvPr>
            <p:ph type="sldNum" idx="12"/>
          </p:nvPr>
        </p:nvSpPr>
        <p:spPr>
          <a:xfrm>
            <a:off x="8472458" y="5044217"/>
            <a:ext cx="548700" cy="393600"/>
          </a:xfrm>
          <a:prstGeom prst="rect">
            <a:avLst/>
          </a:prstGeom>
          <a:noFill/>
          <a:ln>
            <a:noFill/>
          </a:ln>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l" rtl="0">
              <a:spcBef>
                <a:spcPts val="0"/>
              </a:spcBef>
              <a:spcAft>
                <a:spcPts val="0"/>
              </a:spcAft>
              <a:buNone/>
            </a:pPr>
            <a:fld id="{00000000-1234-1234-1234-123412341234}" type="slidenum">
              <a:rPr lang="en"/>
              <a:t>‹#›</a:t>
            </a:fld>
            <a:endParaRPr lang="en"/>
          </a:p>
        </p:txBody>
      </p:sp>
      <p:grpSp>
        <p:nvGrpSpPr>
          <p:cNvPr id="25" name="Google Shape;11;p2"/>
          <p:cNvGrpSpPr/>
          <p:nvPr/>
        </p:nvGrpSpPr>
        <p:grpSpPr>
          <a:xfrm rot="-5236622">
            <a:off x="6412169" y="-1130828"/>
            <a:ext cx="1853898" cy="1381869"/>
            <a:chOff x="4500175" y="3779525"/>
            <a:chExt cx="1136425" cy="847075"/>
          </a:xfrm>
        </p:grpSpPr>
        <p:sp>
          <p:nvSpPr>
            <p:cNvPr id="1048659" name="Google Shape;12;p2"/>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0" name="Google Shape;13;p2"/>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1" name="Google Shape;14;p2"/>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2" name="Google Shape;15;p2"/>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3" name="Google Shape;16;p2"/>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4" name="Google Shape;17;p2"/>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5" name="Google Shape;18;p2"/>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6" name="Google Shape;19;p2"/>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7" name="Google Shape;20;p2"/>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8" name="Google Shape;21;p2"/>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9" name="Google Shape;22;p2"/>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3;p2"/>
          <p:cNvGrpSpPr/>
          <p:nvPr/>
        </p:nvGrpSpPr>
        <p:grpSpPr>
          <a:xfrm rot="10800000">
            <a:off x="-580802" y="-652655"/>
            <a:ext cx="4033310" cy="2216956"/>
            <a:chOff x="4178350" y="2375050"/>
            <a:chExt cx="938350" cy="515775"/>
          </a:xfrm>
        </p:grpSpPr>
        <p:sp>
          <p:nvSpPr>
            <p:cNvPr id="1048670" name="Google Shape;24;p2"/>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1" name="Google Shape;25;p2"/>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2" name="Google Shape;26;p2"/>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3" name="Google Shape;27;p2"/>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4" name="Google Shape;28;p2"/>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5" name="Google Shape;29;p2"/>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6" name="Google Shape;30;p2"/>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 name="Google Shape;31;p2"/>
          <p:cNvGrpSpPr/>
          <p:nvPr/>
        </p:nvGrpSpPr>
        <p:grpSpPr>
          <a:xfrm>
            <a:off x="3452488" y="317625"/>
            <a:ext cx="700450" cy="636075"/>
            <a:chOff x="3652400" y="3788700"/>
            <a:chExt cx="700450" cy="636075"/>
          </a:xfrm>
        </p:grpSpPr>
        <p:sp>
          <p:nvSpPr>
            <p:cNvPr id="1048677" name="Google Shape;32;p2"/>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8" name="Google Shape;33;p2"/>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9" name="Google Shape;34;p2"/>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0" name="Google Shape;35;p2"/>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1" name="Google Shape;36;p2"/>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2" name="Google Shape;37;p2"/>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3" name="Google Shape;38;p2"/>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4" name="Google Shape;39;p2"/>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5" name="Google Shape;40;p2"/>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6" name="Google Shape;41;p2"/>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7" name="Google Shape;42;p2"/>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8" name="Google Shape;43;p2"/>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9" name="Google Shape;44;p2"/>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0" name="Google Shape;45;p2"/>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1" name="Google Shape;46;p2"/>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47;p2"/>
          <p:cNvGrpSpPr/>
          <p:nvPr/>
        </p:nvGrpSpPr>
        <p:grpSpPr>
          <a:xfrm flipH="1">
            <a:off x="4705939" y="3402680"/>
            <a:ext cx="5889385" cy="2656239"/>
            <a:chOff x="5619200" y="4458200"/>
            <a:chExt cx="1647150" cy="742900"/>
          </a:xfrm>
        </p:grpSpPr>
        <p:sp>
          <p:nvSpPr>
            <p:cNvPr id="1048692" name="Google Shape;48;p2"/>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3" name="Google Shape;49;p2"/>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4" name="Google Shape;50;p2"/>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5" name="Google Shape;51;p2"/>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6" name="Google Shape;52;p2"/>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 name="Google Shape;53;p2"/>
          <p:cNvGrpSpPr/>
          <p:nvPr/>
        </p:nvGrpSpPr>
        <p:grpSpPr>
          <a:xfrm rot="-2025439">
            <a:off x="5809038" y="4575903"/>
            <a:ext cx="1019004" cy="1634769"/>
            <a:chOff x="2402100" y="3854125"/>
            <a:chExt cx="435600" cy="698825"/>
          </a:xfrm>
        </p:grpSpPr>
        <p:sp>
          <p:nvSpPr>
            <p:cNvPr id="1048697" name="Google Shape;54;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8" name="Google Shape;55;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9" name="Google Shape;56;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0" name="Google Shape;57;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1" name="Google Shape;58;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2" name="Google Shape;59;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3" name="Google Shape;60;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4" name="Google Shape;61;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5" name="Google Shape;62;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6" name="Google Shape;63;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7" name="Google Shape;64;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8" name="Google Shape;65;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9" name="Google Shape;66;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67;p2"/>
          <p:cNvGrpSpPr/>
          <p:nvPr/>
        </p:nvGrpSpPr>
        <p:grpSpPr>
          <a:xfrm>
            <a:off x="-1158528" y="4518079"/>
            <a:ext cx="3672418" cy="1331055"/>
            <a:chOff x="-1068128" y="3996204"/>
            <a:chExt cx="3672418" cy="1331055"/>
          </a:xfrm>
        </p:grpSpPr>
        <p:sp>
          <p:nvSpPr>
            <p:cNvPr id="1048710" name="Google Shape;68;p2"/>
            <p:cNvSpPr/>
            <p:nvPr/>
          </p:nvSpPr>
          <p:spPr>
            <a:xfrm rot="-10594719">
              <a:off x="-1038001" y="4102993"/>
              <a:ext cx="3612164" cy="1117479"/>
            </a:xfrm>
            <a:custGeom>
              <a:avLst/>
              <a:gdLst/>
              <a:ahLst/>
              <a:cxnLst/>
              <a:rect l="l" t="t" r="r" b="b"/>
              <a:pathLst>
                <a:path w="62034" h="19192" extrusionOk="0">
                  <a:moveTo>
                    <a:pt x="11909" y="0"/>
                  </a:moveTo>
                  <a:cubicBezTo>
                    <a:pt x="10357" y="0"/>
                    <a:pt x="8959" y="416"/>
                    <a:pt x="7720" y="1498"/>
                  </a:cubicBezTo>
                  <a:cubicBezTo>
                    <a:pt x="0" y="8222"/>
                    <a:pt x="9929" y="19192"/>
                    <a:pt x="23150" y="19192"/>
                  </a:cubicBezTo>
                  <a:cubicBezTo>
                    <a:pt x="24750" y="19192"/>
                    <a:pt x="26398" y="19031"/>
                    <a:pt x="28069" y="18683"/>
                  </a:cubicBezTo>
                  <a:cubicBezTo>
                    <a:pt x="43548" y="15426"/>
                    <a:pt x="55087" y="14402"/>
                    <a:pt x="58747" y="9036"/>
                  </a:cubicBezTo>
                  <a:cubicBezTo>
                    <a:pt x="62033" y="4211"/>
                    <a:pt x="59267" y="1003"/>
                    <a:pt x="52187" y="1003"/>
                  </a:cubicBezTo>
                  <a:cubicBezTo>
                    <a:pt x="48708" y="1003"/>
                    <a:pt x="44188" y="1777"/>
                    <a:pt x="38833" y="3515"/>
                  </a:cubicBezTo>
                  <a:cubicBezTo>
                    <a:pt x="36521" y="4263"/>
                    <a:pt x="34303" y="4561"/>
                    <a:pt x="32180" y="4561"/>
                  </a:cubicBezTo>
                  <a:cubicBezTo>
                    <a:pt x="23878" y="4561"/>
                    <a:pt x="17050" y="0"/>
                    <a:pt x="119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 name="Google Shape;69;p2"/>
            <p:cNvGrpSpPr/>
            <p:nvPr/>
          </p:nvGrpSpPr>
          <p:grpSpPr>
            <a:xfrm>
              <a:off x="-800178" y="4304942"/>
              <a:ext cx="2873315" cy="818933"/>
              <a:chOff x="-800178" y="4304942"/>
              <a:chExt cx="2873315" cy="818933"/>
            </a:xfrm>
          </p:grpSpPr>
          <p:sp>
            <p:nvSpPr>
              <p:cNvPr id="1048711" name="Google Shape;70;p2"/>
              <p:cNvSpPr/>
              <p:nvPr/>
            </p:nvSpPr>
            <p:spPr>
              <a:xfrm rot="-10594719">
                <a:off x="1780944" y="5070486"/>
                <a:ext cx="126240" cy="49667"/>
              </a:xfrm>
              <a:custGeom>
                <a:avLst/>
                <a:gdLst/>
                <a:ahLst/>
                <a:cxnLst/>
                <a:rect l="l" t="t" r="r" b="b"/>
                <a:pathLst>
                  <a:path w="2168" h="853" extrusionOk="0">
                    <a:moveTo>
                      <a:pt x="986" y="1"/>
                    </a:moveTo>
                    <a:cubicBezTo>
                      <a:pt x="882" y="1"/>
                      <a:pt x="780" y="9"/>
                      <a:pt x="679" y="24"/>
                    </a:cubicBezTo>
                    <a:cubicBezTo>
                      <a:pt x="431" y="55"/>
                      <a:pt x="89" y="179"/>
                      <a:pt x="27" y="427"/>
                    </a:cubicBezTo>
                    <a:cubicBezTo>
                      <a:pt x="1" y="664"/>
                      <a:pt x="243" y="745"/>
                      <a:pt x="430" y="745"/>
                    </a:cubicBezTo>
                    <a:cubicBezTo>
                      <a:pt x="464" y="745"/>
                      <a:pt x="495" y="742"/>
                      <a:pt x="524" y="738"/>
                    </a:cubicBezTo>
                    <a:cubicBezTo>
                      <a:pt x="573" y="729"/>
                      <a:pt x="621" y="725"/>
                      <a:pt x="667" y="725"/>
                    </a:cubicBezTo>
                    <a:cubicBezTo>
                      <a:pt x="793" y="725"/>
                      <a:pt x="906" y="754"/>
                      <a:pt x="1020" y="800"/>
                    </a:cubicBezTo>
                    <a:cubicBezTo>
                      <a:pt x="1125" y="835"/>
                      <a:pt x="1229" y="852"/>
                      <a:pt x="1332" y="852"/>
                    </a:cubicBezTo>
                    <a:cubicBezTo>
                      <a:pt x="1504" y="852"/>
                      <a:pt x="1671" y="804"/>
                      <a:pt x="1826" y="707"/>
                    </a:cubicBezTo>
                    <a:cubicBezTo>
                      <a:pt x="1982" y="614"/>
                      <a:pt x="2168" y="334"/>
                      <a:pt x="1919" y="210"/>
                    </a:cubicBezTo>
                    <a:cubicBezTo>
                      <a:pt x="1617" y="71"/>
                      <a:pt x="1297" y="1"/>
                      <a:pt x="9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2" name="Google Shape;71;p2"/>
              <p:cNvSpPr/>
              <p:nvPr/>
            </p:nvSpPr>
            <p:spPr>
              <a:xfrm rot="-10594719">
                <a:off x="1565235" y="5016770"/>
                <a:ext cx="124668" cy="49551"/>
              </a:xfrm>
              <a:custGeom>
                <a:avLst/>
                <a:gdLst/>
                <a:ahLst/>
                <a:cxnLst/>
                <a:rect l="l" t="t" r="r" b="b"/>
                <a:pathLst>
                  <a:path w="2141" h="851" extrusionOk="0">
                    <a:moveTo>
                      <a:pt x="814" y="1"/>
                    </a:moveTo>
                    <a:cubicBezTo>
                      <a:pt x="564" y="1"/>
                      <a:pt x="323" y="118"/>
                      <a:pt x="156" y="285"/>
                    </a:cubicBezTo>
                    <a:cubicBezTo>
                      <a:pt x="1" y="502"/>
                      <a:pt x="280" y="595"/>
                      <a:pt x="466" y="595"/>
                    </a:cubicBezTo>
                    <a:cubicBezTo>
                      <a:pt x="621" y="595"/>
                      <a:pt x="776" y="657"/>
                      <a:pt x="900" y="781"/>
                    </a:cubicBezTo>
                    <a:cubicBezTo>
                      <a:pt x="1009" y="828"/>
                      <a:pt x="1133" y="851"/>
                      <a:pt x="1257" y="851"/>
                    </a:cubicBezTo>
                    <a:cubicBezTo>
                      <a:pt x="1381" y="851"/>
                      <a:pt x="1505" y="828"/>
                      <a:pt x="1614" y="781"/>
                    </a:cubicBezTo>
                    <a:cubicBezTo>
                      <a:pt x="1738" y="719"/>
                      <a:pt x="2141" y="502"/>
                      <a:pt x="1924" y="347"/>
                    </a:cubicBezTo>
                    <a:cubicBezTo>
                      <a:pt x="1645" y="130"/>
                      <a:pt x="1272" y="6"/>
                      <a:pt x="900" y="6"/>
                    </a:cubicBezTo>
                    <a:cubicBezTo>
                      <a:pt x="871" y="2"/>
                      <a:pt x="843" y="1"/>
                      <a:pt x="81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3" name="Google Shape;72;p2"/>
              <p:cNvSpPr/>
              <p:nvPr/>
            </p:nvSpPr>
            <p:spPr>
              <a:xfrm rot="-10594719">
                <a:off x="1976086" y="4955828"/>
                <a:ext cx="95786" cy="45242"/>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4" name="Google Shape;73;p2"/>
              <p:cNvSpPr/>
              <p:nvPr/>
            </p:nvSpPr>
            <p:spPr>
              <a:xfrm rot="-10594719">
                <a:off x="1773296" y="4958228"/>
                <a:ext cx="95786" cy="45184"/>
              </a:xfrm>
              <a:custGeom>
                <a:avLst/>
                <a:gdLst/>
                <a:ahLst/>
                <a:cxnLst/>
                <a:rect l="l" t="t" r="r" b="b"/>
                <a:pathLst>
                  <a:path w="1645" h="776" extrusionOk="0">
                    <a:moveTo>
                      <a:pt x="900" y="0"/>
                    </a:moveTo>
                    <a:cubicBezTo>
                      <a:pt x="249" y="0"/>
                      <a:pt x="1" y="776"/>
                      <a:pt x="776" y="776"/>
                    </a:cubicBezTo>
                    <a:cubicBezTo>
                      <a:pt x="1397" y="776"/>
                      <a:pt x="1645" y="0"/>
                      <a:pt x="90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5" name="Google Shape;74;p2"/>
              <p:cNvSpPr/>
              <p:nvPr/>
            </p:nvSpPr>
            <p:spPr>
              <a:xfrm rot="-10594719">
                <a:off x="1864326" y="4858253"/>
                <a:ext cx="126473" cy="45999"/>
              </a:xfrm>
              <a:custGeom>
                <a:avLst/>
                <a:gdLst/>
                <a:ahLst/>
                <a:cxnLst/>
                <a:rect l="l" t="t" r="r" b="b"/>
                <a:pathLst>
                  <a:path w="2172" h="790" extrusionOk="0">
                    <a:moveTo>
                      <a:pt x="828" y="0"/>
                    </a:moveTo>
                    <a:cubicBezTo>
                      <a:pt x="650" y="0"/>
                      <a:pt x="477" y="49"/>
                      <a:pt x="342" y="146"/>
                    </a:cubicBezTo>
                    <a:cubicBezTo>
                      <a:pt x="187" y="239"/>
                      <a:pt x="1" y="487"/>
                      <a:pt x="249" y="611"/>
                    </a:cubicBezTo>
                    <a:cubicBezTo>
                      <a:pt x="525" y="726"/>
                      <a:pt x="835" y="790"/>
                      <a:pt x="1154" y="790"/>
                    </a:cubicBezTo>
                    <a:cubicBezTo>
                      <a:pt x="1265" y="790"/>
                      <a:pt x="1377" y="782"/>
                      <a:pt x="1489" y="766"/>
                    </a:cubicBezTo>
                    <a:cubicBezTo>
                      <a:pt x="1707" y="735"/>
                      <a:pt x="2079" y="611"/>
                      <a:pt x="2110" y="363"/>
                    </a:cubicBezTo>
                    <a:cubicBezTo>
                      <a:pt x="2172" y="115"/>
                      <a:pt x="1800" y="115"/>
                      <a:pt x="1645" y="115"/>
                    </a:cubicBezTo>
                    <a:cubicBezTo>
                      <a:pt x="1595" y="123"/>
                      <a:pt x="1547" y="127"/>
                      <a:pt x="1501" y="127"/>
                    </a:cubicBezTo>
                    <a:cubicBezTo>
                      <a:pt x="1375" y="127"/>
                      <a:pt x="1262" y="98"/>
                      <a:pt x="1148" y="53"/>
                    </a:cubicBezTo>
                    <a:cubicBezTo>
                      <a:pt x="1044" y="18"/>
                      <a:pt x="935" y="0"/>
                      <a:pt x="82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6" name="Google Shape;75;p2"/>
              <p:cNvSpPr/>
              <p:nvPr/>
            </p:nvSpPr>
            <p:spPr>
              <a:xfrm rot="-10594719">
                <a:off x="1635557" y="4850249"/>
                <a:ext cx="88566" cy="25328"/>
              </a:xfrm>
              <a:custGeom>
                <a:avLst/>
                <a:gdLst/>
                <a:ahLst/>
                <a:cxnLst/>
                <a:rect l="l" t="t" r="r" b="b"/>
                <a:pathLst>
                  <a:path w="1521" h="435" extrusionOk="0">
                    <a:moveTo>
                      <a:pt x="931" y="1"/>
                    </a:moveTo>
                    <a:cubicBezTo>
                      <a:pt x="652" y="1"/>
                      <a:pt x="404" y="63"/>
                      <a:pt x="156" y="218"/>
                    </a:cubicBezTo>
                    <a:cubicBezTo>
                      <a:pt x="124" y="249"/>
                      <a:pt x="0" y="280"/>
                      <a:pt x="31" y="373"/>
                    </a:cubicBezTo>
                    <a:cubicBezTo>
                      <a:pt x="31" y="435"/>
                      <a:pt x="156" y="435"/>
                      <a:pt x="218" y="435"/>
                    </a:cubicBezTo>
                    <a:lnTo>
                      <a:pt x="590" y="435"/>
                    </a:lnTo>
                    <a:cubicBezTo>
                      <a:pt x="869" y="404"/>
                      <a:pt x="1148" y="342"/>
                      <a:pt x="1365" y="218"/>
                    </a:cubicBezTo>
                    <a:cubicBezTo>
                      <a:pt x="1427" y="187"/>
                      <a:pt x="1520" y="125"/>
                      <a:pt x="1520" y="63"/>
                    </a:cubicBezTo>
                    <a:cubicBezTo>
                      <a:pt x="1489" y="1"/>
                      <a:pt x="1365" y="1"/>
                      <a:pt x="13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7" name="Google Shape;76;p2"/>
              <p:cNvSpPr/>
              <p:nvPr/>
            </p:nvSpPr>
            <p:spPr>
              <a:xfrm rot="-10594719">
                <a:off x="1326281" y="4893132"/>
                <a:ext cx="144524" cy="58168"/>
              </a:xfrm>
              <a:custGeom>
                <a:avLst/>
                <a:gdLst/>
                <a:ahLst/>
                <a:cxnLst/>
                <a:rect l="l" t="t" r="r" b="b"/>
                <a:pathLst>
                  <a:path w="2482" h="999" extrusionOk="0">
                    <a:moveTo>
                      <a:pt x="782" y="1"/>
                    </a:moveTo>
                    <a:cubicBezTo>
                      <a:pt x="533" y="1"/>
                      <a:pt x="291" y="118"/>
                      <a:pt x="124" y="285"/>
                    </a:cubicBezTo>
                    <a:cubicBezTo>
                      <a:pt x="0" y="502"/>
                      <a:pt x="248" y="626"/>
                      <a:pt x="434" y="626"/>
                    </a:cubicBezTo>
                    <a:lnTo>
                      <a:pt x="434" y="595"/>
                    </a:lnTo>
                    <a:cubicBezTo>
                      <a:pt x="714" y="595"/>
                      <a:pt x="1024" y="719"/>
                      <a:pt x="1241" y="905"/>
                    </a:cubicBezTo>
                    <a:cubicBezTo>
                      <a:pt x="1365" y="967"/>
                      <a:pt x="1497" y="998"/>
                      <a:pt x="1625" y="998"/>
                    </a:cubicBezTo>
                    <a:cubicBezTo>
                      <a:pt x="1753" y="998"/>
                      <a:pt x="1877" y="967"/>
                      <a:pt x="1985" y="905"/>
                    </a:cubicBezTo>
                    <a:cubicBezTo>
                      <a:pt x="2109" y="843"/>
                      <a:pt x="2482" y="626"/>
                      <a:pt x="2296" y="440"/>
                    </a:cubicBezTo>
                    <a:cubicBezTo>
                      <a:pt x="1926" y="156"/>
                      <a:pt x="1479" y="2"/>
                      <a:pt x="1001" y="2"/>
                    </a:cubicBezTo>
                    <a:cubicBezTo>
                      <a:pt x="957" y="2"/>
                      <a:pt x="913" y="3"/>
                      <a:pt x="869" y="6"/>
                    </a:cubicBezTo>
                    <a:cubicBezTo>
                      <a:pt x="840" y="2"/>
                      <a:pt x="811" y="1"/>
                      <a:pt x="7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8" name="Google Shape;77;p2"/>
              <p:cNvSpPr/>
              <p:nvPr/>
            </p:nvSpPr>
            <p:spPr>
              <a:xfrm rot="-10594719">
                <a:off x="1377624" y="4771551"/>
                <a:ext cx="112090" cy="34645"/>
              </a:xfrm>
              <a:custGeom>
                <a:avLst/>
                <a:gdLst/>
                <a:ahLst/>
                <a:cxnLst/>
                <a:rect l="l" t="t" r="r" b="b"/>
                <a:pathLst>
                  <a:path w="1925" h="595" extrusionOk="0">
                    <a:moveTo>
                      <a:pt x="956" y="1"/>
                    </a:moveTo>
                    <a:cubicBezTo>
                      <a:pt x="755" y="1"/>
                      <a:pt x="563" y="59"/>
                      <a:pt x="404" y="149"/>
                    </a:cubicBezTo>
                    <a:cubicBezTo>
                      <a:pt x="280" y="211"/>
                      <a:pt x="1" y="397"/>
                      <a:pt x="249" y="460"/>
                    </a:cubicBezTo>
                    <a:lnTo>
                      <a:pt x="776" y="584"/>
                    </a:lnTo>
                    <a:cubicBezTo>
                      <a:pt x="835" y="591"/>
                      <a:pt x="895" y="595"/>
                      <a:pt x="957" y="595"/>
                    </a:cubicBezTo>
                    <a:cubicBezTo>
                      <a:pt x="1155" y="595"/>
                      <a:pt x="1362" y="554"/>
                      <a:pt x="1552" y="460"/>
                    </a:cubicBezTo>
                    <a:cubicBezTo>
                      <a:pt x="1645" y="397"/>
                      <a:pt x="1924" y="211"/>
                      <a:pt x="1676" y="149"/>
                    </a:cubicBezTo>
                    <a:lnTo>
                      <a:pt x="1180" y="25"/>
                    </a:lnTo>
                    <a:cubicBezTo>
                      <a:pt x="1105" y="9"/>
                      <a:pt x="1030" y="1"/>
                      <a:pt x="9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9" name="Google Shape;78;p2"/>
              <p:cNvSpPr/>
              <p:nvPr/>
            </p:nvSpPr>
            <p:spPr>
              <a:xfrm rot="-10594719">
                <a:off x="1803282" y="4697382"/>
                <a:ext cx="112032" cy="48211"/>
              </a:xfrm>
              <a:custGeom>
                <a:avLst/>
                <a:gdLst/>
                <a:ahLst/>
                <a:cxnLst/>
                <a:rect l="l" t="t" r="r" b="b"/>
                <a:pathLst>
                  <a:path w="1924" h="828" extrusionOk="0">
                    <a:moveTo>
                      <a:pt x="826" y="1"/>
                    </a:moveTo>
                    <a:cubicBezTo>
                      <a:pt x="594" y="1"/>
                      <a:pt x="368" y="69"/>
                      <a:pt x="187" y="225"/>
                    </a:cubicBezTo>
                    <a:cubicBezTo>
                      <a:pt x="0" y="349"/>
                      <a:pt x="31" y="535"/>
                      <a:pt x="280" y="535"/>
                    </a:cubicBezTo>
                    <a:lnTo>
                      <a:pt x="249" y="535"/>
                    </a:lnTo>
                    <a:cubicBezTo>
                      <a:pt x="404" y="567"/>
                      <a:pt x="559" y="629"/>
                      <a:pt x="683" y="753"/>
                    </a:cubicBezTo>
                    <a:cubicBezTo>
                      <a:pt x="749" y="808"/>
                      <a:pt x="838" y="828"/>
                      <a:pt x="935" y="828"/>
                    </a:cubicBezTo>
                    <a:cubicBezTo>
                      <a:pt x="1110" y="828"/>
                      <a:pt x="1307" y="762"/>
                      <a:pt x="1427" y="722"/>
                    </a:cubicBezTo>
                    <a:cubicBezTo>
                      <a:pt x="1520" y="691"/>
                      <a:pt x="1924" y="473"/>
                      <a:pt x="1738" y="318"/>
                    </a:cubicBezTo>
                    <a:cubicBezTo>
                      <a:pt x="1520" y="132"/>
                      <a:pt x="1241" y="39"/>
                      <a:pt x="962" y="8"/>
                    </a:cubicBezTo>
                    <a:cubicBezTo>
                      <a:pt x="917" y="3"/>
                      <a:pt x="871" y="1"/>
                      <a:pt x="82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0" name="Google Shape;79;p2"/>
              <p:cNvSpPr/>
              <p:nvPr/>
            </p:nvSpPr>
            <p:spPr>
              <a:xfrm rot="-10594719">
                <a:off x="1895778" y="4578886"/>
                <a:ext cx="113837" cy="36159"/>
              </a:xfrm>
              <a:custGeom>
                <a:avLst/>
                <a:gdLst/>
                <a:ahLst/>
                <a:cxnLst/>
                <a:rect l="l" t="t" r="r" b="b"/>
                <a:pathLst>
                  <a:path w="1955" h="621" extrusionOk="0">
                    <a:moveTo>
                      <a:pt x="1210" y="1"/>
                    </a:moveTo>
                    <a:cubicBezTo>
                      <a:pt x="807" y="1"/>
                      <a:pt x="1" y="621"/>
                      <a:pt x="745" y="621"/>
                    </a:cubicBezTo>
                    <a:cubicBezTo>
                      <a:pt x="1148" y="621"/>
                      <a:pt x="1955" y="1"/>
                      <a:pt x="12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1" name="Google Shape;80;p2"/>
              <p:cNvSpPr/>
              <p:nvPr/>
            </p:nvSpPr>
            <p:spPr>
              <a:xfrm rot="-10594719">
                <a:off x="1667823" y="4452968"/>
                <a:ext cx="119311" cy="43903"/>
              </a:xfrm>
              <a:custGeom>
                <a:avLst/>
                <a:gdLst/>
                <a:ahLst/>
                <a:cxnLst/>
                <a:rect l="l" t="t" r="r" b="b"/>
                <a:pathLst>
                  <a:path w="2049" h="754" extrusionOk="0">
                    <a:moveTo>
                      <a:pt x="754" y="0"/>
                    </a:moveTo>
                    <a:cubicBezTo>
                      <a:pt x="504" y="0"/>
                      <a:pt x="264" y="123"/>
                      <a:pt x="125" y="346"/>
                    </a:cubicBezTo>
                    <a:cubicBezTo>
                      <a:pt x="1" y="563"/>
                      <a:pt x="218" y="749"/>
                      <a:pt x="435" y="749"/>
                    </a:cubicBezTo>
                    <a:lnTo>
                      <a:pt x="1180" y="749"/>
                    </a:lnTo>
                    <a:cubicBezTo>
                      <a:pt x="1208" y="752"/>
                      <a:pt x="1237" y="754"/>
                      <a:pt x="1265" y="754"/>
                    </a:cubicBezTo>
                    <a:cubicBezTo>
                      <a:pt x="1515" y="754"/>
                      <a:pt x="1757" y="634"/>
                      <a:pt x="1924" y="439"/>
                    </a:cubicBezTo>
                    <a:cubicBezTo>
                      <a:pt x="2048" y="191"/>
                      <a:pt x="1831" y="5"/>
                      <a:pt x="1583" y="5"/>
                    </a:cubicBezTo>
                    <a:lnTo>
                      <a:pt x="839" y="5"/>
                    </a:lnTo>
                    <a:cubicBezTo>
                      <a:pt x="810" y="2"/>
                      <a:pt x="782" y="0"/>
                      <a:pt x="75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2" name="Google Shape;81;p2"/>
              <p:cNvSpPr/>
              <p:nvPr/>
            </p:nvSpPr>
            <p:spPr>
              <a:xfrm rot="-10594719">
                <a:off x="1579763" y="4538236"/>
                <a:ext cx="113896" cy="34412"/>
              </a:xfrm>
              <a:custGeom>
                <a:avLst/>
                <a:gdLst/>
                <a:ahLst/>
                <a:cxnLst/>
                <a:rect l="l" t="t" r="r" b="b"/>
                <a:pathLst>
                  <a:path w="1956" h="591" extrusionOk="0">
                    <a:moveTo>
                      <a:pt x="1211" y="1"/>
                    </a:moveTo>
                    <a:cubicBezTo>
                      <a:pt x="838" y="1"/>
                      <a:pt x="1" y="590"/>
                      <a:pt x="776" y="590"/>
                    </a:cubicBezTo>
                    <a:cubicBezTo>
                      <a:pt x="1149" y="590"/>
                      <a:pt x="1955" y="1"/>
                      <a:pt x="12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3" name="Google Shape;82;p2"/>
              <p:cNvSpPr/>
              <p:nvPr/>
            </p:nvSpPr>
            <p:spPr>
              <a:xfrm rot="-10594719">
                <a:off x="1579808" y="4655738"/>
                <a:ext cx="106675" cy="39652"/>
              </a:xfrm>
              <a:custGeom>
                <a:avLst/>
                <a:gdLst/>
                <a:ahLst/>
                <a:cxnLst/>
                <a:rect l="l" t="t" r="r" b="b"/>
                <a:pathLst>
                  <a:path w="1832" h="681" extrusionOk="0">
                    <a:moveTo>
                      <a:pt x="915" y="1"/>
                    </a:moveTo>
                    <a:cubicBezTo>
                      <a:pt x="727" y="1"/>
                      <a:pt x="543" y="49"/>
                      <a:pt x="373" y="155"/>
                    </a:cubicBezTo>
                    <a:cubicBezTo>
                      <a:pt x="249" y="217"/>
                      <a:pt x="1" y="434"/>
                      <a:pt x="280" y="527"/>
                    </a:cubicBezTo>
                    <a:lnTo>
                      <a:pt x="683" y="651"/>
                    </a:lnTo>
                    <a:cubicBezTo>
                      <a:pt x="762" y="671"/>
                      <a:pt x="844" y="681"/>
                      <a:pt x="926" y="681"/>
                    </a:cubicBezTo>
                    <a:cubicBezTo>
                      <a:pt x="1105" y="681"/>
                      <a:pt x="1289" y="633"/>
                      <a:pt x="1459" y="527"/>
                    </a:cubicBezTo>
                    <a:cubicBezTo>
                      <a:pt x="1583" y="465"/>
                      <a:pt x="1831" y="248"/>
                      <a:pt x="1552" y="155"/>
                    </a:cubicBezTo>
                    <a:lnTo>
                      <a:pt x="1180" y="31"/>
                    </a:lnTo>
                    <a:cubicBezTo>
                      <a:pt x="1091" y="11"/>
                      <a:pt x="1003" y="1"/>
                      <a:pt x="9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4" name="Google Shape;83;p2"/>
              <p:cNvSpPr/>
              <p:nvPr/>
            </p:nvSpPr>
            <p:spPr>
              <a:xfrm rot="-10594719">
                <a:off x="1253171" y="4536196"/>
                <a:ext cx="131888" cy="69813"/>
              </a:xfrm>
              <a:custGeom>
                <a:avLst/>
                <a:gdLst/>
                <a:ahLst/>
                <a:cxnLst/>
                <a:rect l="l" t="t" r="r" b="b"/>
                <a:pathLst>
                  <a:path w="2265" h="1199" extrusionOk="0">
                    <a:moveTo>
                      <a:pt x="979" y="0"/>
                    </a:moveTo>
                    <a:cubicBezTo>
                      <a:pt x="813" y="0"/>
                      <a:pt x="636" y="53"/>
                      <a:pt x="497" y="92"/>
                    </a:cubicBezTo>
                    <a:cubicBezTo>
                      <a:pt x="403" y="123"/>
                      <a:pt x="0" y="341"/>
                      <a:pt x="186" y="496"/>
                    </a:cubicBezTo>
                    <a:lnTo>
                      <a:pt x="1055" y="1116"/>
                    </a:lnTo>
                    <a:cubicBezTo>
                      <a:pt x="1127" y="1176"/>
                      <a:pt x="1222" y="1199"/>
                      <a:pt x="1323" y="1199"/>
                    </a:cubicBezTo>
                    <a:cubicBezTo>
                      <a:pt x="1482" y="1199"/>
                      <a:pt x="1654" y="1142"/>
                      <a:pt x="1768" y="1085"/>
                    </a:cubicBezTo>
                    <a:cubicBezTo>
                      <a:pt x="1861" y="1054"/>
                      <a:pt x="2265" y="868"/>
                      <a:pt x="2079" y="713"/>
                    </a:cubicBezTo>
                    <a:lnTo>
                      <a:pt x="1241" y="61"/>
                    </a:lnTo>
                    <a:cubicBezTo>
                      <a:pt x="1163" y="17"/>
                      <a:pt x="1073" y="0"/>
                      <a:pt x="9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5" name="Google Shape;84;p2"/>
              <p:cNvSpPr/>
              <p:nvPr/>
            </p:nvSpPr>
            <p:spPr>
              <a:xfrm rot="-10594719">
                <a:off x="1324781" y="4401406"/>
                <a:ext cx="110227" cy="62419"/>
              </a:xfrm>
              <a:custGeom>
                <a:avLst/>
                <a:gdLst/>
                <a:ahLst/>
                <a:cxnLst/>
                <a:rect l="l" t="t" r="r" b="b"/>
                <a:pathLst>
                  <a:path w="1893" h="1072" extrusionOk="0">
                    <a:moveTo>
                      <a:pt x="707" y="1"/>
                    </a:moveTo>
                    <a:cubicBezTo>
                      <a:pt x="508" y="1"/>
                      <a:pt x="317" y="77"/>
                      <a:pt x="187" y="229"/>
                    </a:cubicBezTo>
                    <a:cubicBezTo>
                      <a:pt x="1" y="415"/>
                      <a:pt x="94" y="725"/>
                      <a:pt x="342" y="787"/>
                    </a:cubicBezTo>
                    <a:lnTo>
                      <a:pt x="962" y="1035"/>
                    </a:lnTo>
                    <a:cubicBezTo>
                      <a:pt x="1037" y="1060"/>
                      <a:pt x="1114" y="1072"/>
                      <a:pt x="1190" y="1072"/>
                    </a:cubicBezTo>
                    <a:cubicBezTo>
                      <a:pt x="1399" y="1072"/>
                      <a:pt x="1602" y="986"/>
                      <a:pt x="1738" y="849"/>
                    </a:cubicBezTo>
                    <a:cubicBezTo>
                      <a:pt x="1893" y="663"/>
                      <a:pt x="1831" y="353"/>
                      <a:pt x="1583" y="291"/>
                    </a:cubicBezTo>
                    <a:lnTo>
                      <a:pt x="962" y="43"/>
                    </a:lnTo>
                    <a:cubicBezTo>
                      <a:pt x="879" y="15"/>
                      <a:pt x="792" y="1"/>
                      <a:pt x="7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6" name="Google Shape;85;p2"/>
              <p:cNvSpPr/>
              <p:nvPr/>
            </p:nvSpPr>
            <p:spPr>
              <a:xfrm rot="-10594719">
                <a:off x="1535351" y="4341719"/>
                <a:ext cx="103007" cy="37556"/>
              </a:xfrm>
              <a:custGeom>
                <a:avLst/>
                <a:gdLst/>
                <a:ahLst/>
                <a:cxnLst/>
                <a:rect l="l" t="t" r="r" b="b"/>
                <a:pathLst>
                  <a:path w="1769" h="645" extrusionOk="0">
                    <a:moveTo>
                      <a:pt x="925" y="1"/>
                    </a:moveTo>
                    <a:cubicBezTo>
                      <a:pt x="724" y="1"/>
                      <a:pt x="532" y="58"/>
                      <a:pt x="373" y="149"/>
                    </a:cubicBezTo>
                    <a:cubicBezTo>
                      <a:pt x="249" y="211"/>
                      <a:pt x="1" y="428"/>
                      <a:pt x="249" y="490"/>
                    </a:cubicBezTo>
                    <a:lnTo>
                      <a:pt x="652" y="614"/>
                    </a:lnTo>
                    <a:cubicBezTo>
                      <a:pt x="731" y="634"/>
                      <a:pt x="812" y="644"/>
                      <a:pt x="895" y="644"/>
                    </a:cubicBezTo>
                    <a:cubicBezTo>
                      <a:pt x="1074" y="644"/>
                      <a:pt x="1258" y="596"/>
                      <a:pt x="1428" y="490"/>
                    </a:cubicBezTo>
                    <a:cubicBezTo>
                      <a:pt x="1521" y="428"/>
                      <a:pt x="1769" y="242"/>
                      <a:pt x="1521" y="149"/>
                    </a:cubicBezTo>
                    <a:lnTo>
                      <a:pt x="1148" y="25"/>
                    </a:lnTo>
                    <a:cubicBezTo>
                      <a:pt x="1074" y="8"/>
                      <a:pt x="999" y="1"/>
                      <a:pt x="9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7" name="Google Shape;86;p2"/>
              <p:cNvSpPr/>
              <p:nvPr/>
            </p:nvSpPr>
            <p:spPr>
              <a:xfrm rot="-10594719">
                <a:off x="1118834" y="4308400"/>
                <a:ext cx="117506" cy="54616"/>
              </a:xfrm>
              <a:custGeom>
                <a:avLst/>
                <a:gdLst/>
                <a:ahLst/>
                <a:cxnLst/>
                <a:rect l="l" t="t" r="r" b="b"/>
                <a:pathLst>
                  <a:path w="2018" h="938" extrusionOk="0">
                    <a:moveTo>
                      <a:pt x="1418" y="1"/>
                    </a:moveTo>
                    <a:cubicBezTo>
                      <a:pt x="1366" y="1"/>
                      <a:pt x="1316" y="5"/>
                      <a:pt x="1273" y="11"/>
                    </a:cubicBezTo>
                    <a:lnTo>
                      <a:pt x="528" y="135"/>
                    </a:lnTo>
                    <a:cubicBezTo>
                      <a:pt x="311" y="197"/>
                      <a:pt x="1" y="445"/>
                      <a:pt x="63" y="693"/>
                    </a:cubicBezTo>
                    <a:cubicBezTo>
                      <a:pt x="130" y="872"/>
                      <a:pt x="341" y="938"/>
                      <a:pt x="535" y="938"/>
                    </a:cubicBezTo>
                    <a:cubicBezTo>
                      <a:pt x="611" y="938"/>
                      <a:pt x="684" y="928"/>
                      <a:pt x="745" y="910"/>
                    </a:cubicBezTo>
                    <a:lnTo>
                      <a:pt x="1490" y="786"/>
                    </a:lnTo>
                    <a:cubicBezTo>
                      <a:pt x="1707" y="755"/>
                      <a:pt x="2017" y="507"/>
                      <a:pt x="1955" y="259"/>
                    </a:cubicBezTo>
                    <a:cubicBezTo>
                      <a:pt x="1881" y="60"/>
                      <a:pt x="1628" y="1"/>
                      <a:pt x="14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8" name="Google Shape;87;p2"/>
              <p:cNvSpPr/>
              <p:nvPr/>
            </p:nvSpPr>
            <p:spPr>
              <a:xfrm rot="-10594719">
                <a:off x="780859" y="4335661"/>
                <a:ext cx="95786" cy="48037"/>
              </a:xfrm>
              <a:custGeom>
                <a:avLst/>
                <a:gdLst/>
                <a:ahLst/>
                <a:cxnLst/>
                <a:rect l="l" t="t" r="r" b="b"/>
                <a:pathLst>
                  <a:path w="1645" h="825" extrusionOk="0">
                    <a:moveTo>
                      <a:pt x="1144" y="0"/>
                    </a:moveTo>
                    <a:cubicBezTo>
                      <a:pt x="983" y="0"/>
                      <a:pt x="816" y="51"/>
                      <a:pt x="714" y="102"/>
                    </a:cubicBezTo>
                    <a:lnTo>
                      <a:pt x="466" y="226"/>
                    </a:lnTo>
                    <a:cubicBezTo>
                      <a:pt x="311" y="289"/>
                      <a:pt x="1" y="506"/>
                      <a:pt x="187" y="692"/>
                    </a:cubicBezTo>
                    <a:cubicBezTo>
                      <a:pt x="257" y="790"/>
                      <a:pt x="378" y="825"/>
                      <a:pt x="507" y="825"/>
                    </a:cubicBezTo>
                    <a:cubicBezTo>
                      <a:pt x="662" y="825"/>
                      <a:pt x="829" y="774"/>
                      <a:pt x="931" y="723"/>
                    </a:cubicBezTo>
                    <a:lnTo>
                      <a:pt x="1180" y="599"/>
                    </a:lnTo>
                    <a:cubicBezTo>
                      <a:pt x="1335" y="537"/>
                      <a:pt x="1645" y="320"/>
                      <a:pt x="1490" y="133"/>
                    </a:cubicBezTo>
                    <a:cubicBezTo>
                      <a:pt x="1406" y="35"/>
                      <a:pt x="1277" y="0"/>
                      <a:pt x="11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9" name="Google Shape;88;p2"/>
              <p:cNvSpPr/>
              <p:nvPr/>
            </p:nvSpPr>
            <p:spPr>
              <a:xfrm rot="-10594719">
                <a:off x="896926" y="4426275"/>
                <a:ext cx="104812" cy="39303"/>
              </a:xfrm>
              <a:custGeom>
                <a:avLst/>
                <a:gdLst/>
                <a:ahLst/>
                <a:cxnLst/>
                <a:rect l="l" t="t" r="r" b="b"/>
                <a:pathLst>
                  <a:path w="1800" h="675" extrusionOk="0">
                    <a:moveTo>
                      <a:pt x="1130" y="0"/>
                    </a:moveTo>
                    <a:cubicBezTo>
                      <a:pt x="769" y="0"/>
                      <a:pt x="422" y="122"/>
                      <a:pt x="124" y="328"/>
                    </a:cubicBezTo>
                    <a:cubicBezTo>
                      <a:pt x="62" y="390"/>
                      <a:pt x="0" y="452"/>
                      <a:pt x="0" y="545"/>
                    </a:cubicBezTo>
                    <a:cubicBezTo>
                      <a:pt x="31" y="638"/>
                      <a:pt x="155" y="669"/>
                      <a:pt x="218" y="669"/>
                    </a:cubicBezTo>
                    <a:cubicBezTo>
                      <a:pt x="254" y="673"/>
                      <a:pt x="290" y="675"/>
                      <a:pt x="326" y="675"/>
                    </a:cubicBezTo>
                    <a:cubicBezTo>
                      <a:pt x="508" y="675"/>
                      <a:pt x="686" y="625"/>
                      <a:pt x="844" y="543"/>
                    </a:cubicBezTo>
                    <a:lnTo>
                      <a:pt x="844" y="543"/>
                    </a:lnTo>
                    <a:cubicBezTo>
                      <a:pt x="857" y="544"/>
                      <a:pt x="871" y="544"/>
                      <a:pt x="884" y="544"/>
                    </a:cubicBezTo>
                    <a:cubicBezTo>
                      <a:pt x="1071" y="544"/>
                      <a:pt x="1248" y="496"/>
                      <a:pt x="1396" y="390"/>
                    </a:cubicBezTo>
                    <a:cubicBezTo>
                      <a:pt x="1520" y="359"/>
                      <a:pt x="1800" y="111"/>
                      <a:pt x="1520" y="49"/>
                    </a:cubicBezTo>
                    <a:cubicBezTo>
                      <a:pt x="1390" y="16"/>
                      <a:pt x="1259" y="0"/>
                      <a:pt x="113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0" name="Google Shape;89;p2"/>
              <p:cNvSpPr/>
              <p:nvPr/>
            </p:nvSpPr>
            <p:spPr>
              <a:xfrm rot="-10594719">
                <a:off x="1035410" y="4484473"/>
                <a:ext cx="146329" cy="74355"/>
              </a:xfrm>
              <a:custGeom>
                <a:avLst/>
                <a:gdLst/>
                <a:ahLst/>
                <a:cxnLst/>
                <a:rect l="l" t="t" r="r" b="b"/>
                <a:pathLst>
                  <a:path w="2513" h="1277" extrusionOk="0">
                    <a:moveTo>
                      <a:pt x="1964" y="0"/>
                    </a:moveTo>
                    <a:cubicBezTo>
                      <a:pt x="1894" y="0"/>
                      <a:pt x="1826" y="10"/>
                      <a:pt x="1769" y="27"/>
                    </a:cubicBezTo>
                    <a:lnTo>
                      <a:pt x="528" y="430"/>
                    </a:lnTo>
                    <a:cubicBezTo>
                      <a:pt x="280" y="492"/>
                      <a:pt x="0" y="709"/>
                      <a:pt x="62" y="988"/>
                    </a:cubicBezTo>
                    <a:cubicBezTo>
                      <a:pt x="129" y="1188"/>
                      <a:pt x="339" y="1277"/>
                      <a:pt x="532" y="1277"/>
                    </a:cubicBezTo>
                    <a:cubicBezTo>
                      <a:pt x="609" y="1277"/>
                      <a:pt x="683" y="1263"/>
                      <a:pt x="745" y="1236"/>
                    </a:cubicBezTo>
                    <a:lnTo>
                      <a:pt x="1986" y="864"/>
                    </a:lnTo>
                    <a:cubicBezTo>
                      <a:pt x="2203" y="771"/>
                      <a:pt x="2513" y="585"/>
                      <a:pt x="2420" y="306"/>
                    </a:cubicBezTo>
                    <a:cubicBezTo>
                      <a:pt x="2374" y="77"/>
                      <a:pt x="2160" y="0"/>
                      <a:pt x="196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1" name="Google Shape;90;p2"/>
              <p:cNvSpPr/>
              <p:nvPr/>
            </p:nvSpPr>
            <p:spPr>
              <a:xfrm rot="-10594719">
                <a:off x="1152901" y="4685992"/>
                <a:ext cx="99397" cy="36450"/>
              </a:xfrm>
              <a:custGeom>
                <a:avLst/>
                <a:gdLst/>
                <a:ahLst/>
                <a:cxnLst/>
                <a:rect l="l" t="t" r="r" b="b"/>
                <a:pathLst>
                  <a:path w="1707" h="626" extrusionOk="0">
                    <a:moveTo>
                      <a:pt x="785" y="0"/>
                    </a:moveTo>
                    <a:cubicBezTo>
                      <a:pt x="540" y="0"/>
                      <a:pt x="323" y="120"/>
                      <a:pt x="156" y="315"/>
                    </a:cubicBezTo>
                    <a:cubicBezTo>
                      <a:pt x="1" y="532"/>
                      <a:pt x="280" y="625"/>
                      <a:pt x="435" y="625"/>
                    </a:cubicBezTo>
                    <a:lnTo>
                      <a:pt x="838" y="625"/>
                    </a:lnTo>
                    <a:cubicBezTo>
                      <a:pt x="1117" y="625"/>
                      <a:pt x="1365" y="532"/>
                      <a:pt x="1583" y="315"/>
                    </a:cubicBezTo>
                    <a:cubicBezTo>
                      <a:pt x="1707" y="98"/>
                      <a:pt x="1458" y="5"/>
                      <a:pt x="1272" y="5"/>
                    </a:cubicBezTo>
                    <a:lnTo>
                      <a:pt x="869" y="5"/>
                    </a:lnTo>
                    <a:cubicBezTo>
                      <a:pt x="841" y="2"/>
                      <a:pt x="812" y="0"/>
                      <a:pt x="7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2" name="Google Shape;91;p2"/>
              <p:cNvSpPr/>
              <p:nvPr/>
            </p:nvSpPr>
            <p:spPr>
              <a:xfrm rot="-10594719">
                <a:off x="1100228" y="4854235"/>
                <a:ext cx="153608" cy="70337"/>
              </a:xfrm>
              <a:custGeom>
                <a:avLst/>
                <a:gdLst/>
                <a:ahLst/>
                <a:cxnLst/>
                <a:rect l="l" t="t" r="r" b="b"/>
                <a:pathLst>
                  <a:path w="2638" h="1208" extrusionOk="0">
                    <a:moveTo>
                      <a:pt x="729" y="0"/>
                    </a:moveTo>
                    <a:cubicBezTo>
                      <a:pt x="520" y="0"/>
                      <a:pt x="320" y="76"/>
                      <a:pt x="156" y="240"/>
                    </a:cubicBezTo>
                    <a:cubicBezTo>
                      <a:pt x="0" y="426"/>
                      <a:pt x="62" y="736"/>
                      <a:pt x="311" y="798"/>
                    </a:cubicBezTo>
                    <a:lnTo>
                      <a:pt x="1675" y="1171"/>
                    </a:lnTo>
                    <a:cubicBezTo>
                      <a:pt x="1750" y="1195"/>
                      <a:pt x="1827" y="1207"/>
                      <a:pt x="1904" y="1207"/>
                    </a:cubicBezTo>
                    <a:cubicBezTo>
                      <a:pt x="2112" y="1207"/>
                      <a:pt x="2315" y="1121"/>
                      <a:pt x="2451" y="984"/>
                    </a:cubicBezTo>
                    <a:cubicBezTo>
                      <a:pt x="2637" y="798"/>
                      <a:pt x="2544" y="488"/>
                      <a:pt x="2296" y="426"/>
                    </a:cubicBezTo>
                    <a:lnTo>
                      <a:pt x="931" y="23"/>
                    </a:lnTo>
                    <a:cubicBezTo>
                      <a:pt x="863" y="8"/>
                      <a:pt x="796" y="0"/>
                      <a:pt x="72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3" name="Google Shape;92;p2"/>
              <p:cNvSpPr/>
              <p:nvPr/>
            </p:nvSpPr>
            <p:spPr>
              <a:xfrm rot="-10594719">
                <a:off x="909141" y="4699932"/>
                <a:ext cx="84956" cy="50657"/>
              </a:xfrm>
              <a:custGeom>
                <a:avLst/>
                <a:gdLst/>
                <a:ahLst/>
                <a:cxnLst/>
                <a:rect l="l" t="t" r="r" b="b"/>
                <a:pathLst>
                  <a:path w="1459" h="870" extrusionOk="0">
                    <a:moveTo>
                      <a:pt x="652" y="1"/>
                    </a:moveTo>
                    <a:cubicBezTo>
                      <a:pt x="342" y="1"/>
                      <a:pt x="93" y="187"/>
                      <a:pt x="31" y="466"/>
                    </a:cubicBezTo>
                    <a:cubicBezTo>
                      <a:pt x="0" y="745"/>
                      <a:pt x="310" y="838"/>
                      <a:pt x="559" y="838"/>
                    </a:cubicBezTo>
                    <a:lnTo>
                      <a:pt x="559" y="869"/>
                    </a:lnTo>
                    <a:lnTo>
                      <a:pt x="807" y="869"/>
                    </a:lnTo>
                    <a:cubicBezTo>
                      <a:pt x="1055" y="869"/>
                      <a:pt x="1396" y="652"/>
                      <a:pt x="1427" y="404"/>
                    </a:cubicBezTo>
                    <a:cubicBezTo>
                      <a:pt x="1458" y="125"/>
                      <a:pt x="1148" y="1"/>
                      <a:pt x="90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4" name="Google Shape;93;p2"/>
              <p:cNvSpPr/>
              <p:nvPr/>
            </p:nvSpPr>
            <p:spPr>
              <a:xfrm rot="-10594719">
                <a:off x="661505" y="4790849"/>
                <a:ext cx="119253" cy="43961"/>
              </a:xfrm>
              <a:custGeom>
                <a:avLst/>
                <a:gdLst/>
                <a:ahLst/>
                <a:cxnLst/>
                <a:rect l="l" t="t" r="r" b="b"/>
                <a:pathLst>
                  <a:path w="2048" h="755" extrusionOk="0">
                    <a:moveTo>
                      <a:pt x="775" y="1"/>
                    </a:moveTo>
                    <a:cubicBezTo>
                      <a:pt x="503" y="1"/>
                      <a:pt x="264" y="121"/>
                      <a:pt x="125" y="316"/>
                    </a:cubicBezTo>
                    <a:cubicBezTo>
                      <a:pt x="1" y="564"/>
                      <a:pt x="218" y="750"/>
                      <a:pt x="435" y="750"/>
                    </a:cubicBezTo>
                    <a:lnTo>
                      <a:pt x="1210" y="750"/>
                    </a:lnTo>
                    <a:cubicBezTo>
                      <a:pt x="1238" y="753"/>
                      <a:pt x="1267" y="755"/>
                      <a:pt x="1295" y="755"/>
                    </a:cubicBezTo>
                    <a:cubicBezTo>
                      <a:pt x="1545" y="755"/>
                      <a:pt x="1784" y="632"/>
                      <a:pt x="1924" y="409"/>
                    </a:cubicBezTo>
                    <a:cubicBezTo>
                      <a:pt x="2048" y="192"/>
                      <a:pt x="1831" y="6"/>
                      <a:pt x="1614" y="6"/>
                    </a:cubicBezTo>
                    <a:lnTo>
                      <a:pt x="869" y="6"/>
                    </a:lnTo>
                    <a:cubicBezTo>
                      <a:pt x="837" y="2"/>
                      <a:pt x="806" y="1"/>
                      <a:pt x="77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5" name="Google Shape;94;p2"/>
              <p:cNvSpPr/>
              <p:nvPr/>
            </p:nvSpPr>
            <p:spPr>
              <a:xfrm rot="-10594719">
                <a:off x="716042" y="4640466"/>
                <a:ext cx="115642" cy="32548"/>
              </a:xfrm>
              <a:custGeom>
                <a:avLst/>
                <a:gdLst/>
                <a:ahLst/>
                <a:cxnLst/>
                <a:rect l="l" t="t" r="r" b="b"/>
                <a:pathLst>
                  <a:path w="1986" h="559" extrusionOk="0">
                    <a:moveTo>
                      <a:pt x="1210" y="0"/>
                    </a:moveTo>
                    <a:cubicBezTo>
                      <a:pt x="838" y="0"/>
                      <a:pt x="0" y="559"/>
                      <a:pt x="776" y="559"/>
                    </a:cubicBezTo>
                    <a:cubicBezTo>
                      <a:pt x="1148" y="559"/>
                      <a:pt x="1985" y="0"/>
                      <a:pt x="121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6" name="Google Shape;95;p2"/>
              <p:cNvSpPr/>
              <p:nvPr/>
            </p:nvSpPr>
            <p:spPr>
              <a:xfrm rot="-10594719">
                <a:off x="596313" y="4488004"/>
                <a:ext cx="97591" cy="45242"/>
              </a:xfrm>
              <a:custGeom>
                <a:avLst/>
                <a:gdLst/>
                <a:ahLst/>
                <a:cxnLst/>
                <a:rect l="l" t="t" r="r" b="b"/>
                <a:pathLst>
                  <a:path w="1676" h="777" extrusionOk="0">
                    <a:moveTo>
                      <a:pt x="652" y="1"/>
                    </a:moveTo>
                    <a:cubicBezTo>
                      <a:pt x="404" y="1"/>
                      <a:pt x="63" y="187"/>
                      <a:pt x="32" y="435"/>
                    </a:cubicBezTo>
                    <a:cubicBezTo>
                      <a:pt x="1" y="683"/>
                      <a:pt x="342" y="776"/>
                      <a:pt x="528" y="776"/>
                    </a:cubicBezTo>
                    <a:lnTo>
                      <a:pt x="1024" y="776"/>
                    </a:lnTo>
                    <a:cubicBezTo>
                      <a:pt x="1272" y="776"/>
                      <a:pt x="1614" y="590"/>
                      <a:pt x="1645" y="342"/>
                    </a:cubicBezTo>
                    <a:cubicBezTo>
                      <a:pt x="1676" y="63"/>
                      <a:pt x="1365" y="1"/>
                      <a:pt x="114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7" name="Google Shape;96;p2"/>
              <p:cNvSpPr/>
              <p:nvPr/>
            </p:nvSpPr>
            <p:spPr>
              <a:xfrm rot="-10594719">
                <a:off x="411673" y="4405110"/>
                <a:ext cx="113837" cy="32548"/>
              </a:xfrm>
              <a:custGeom>
                <a:avLst/>
                <a:gdLst/>
                <a:ahLst/>
                <a:cxnLst/>
                <a:rect l="l" t="t" r="r" b="b"/>
                <a:pathLst>
                  <a:path w="1955" h="559" extrusionOk="0">
                    <a:moveTo>
                      <a:pt x="1210" y="1"/>
                    </a:moveTo>
                    <a:cubicBezTo>
                      <a:pt x="807" y="1"/>
                      <a:pt x="0" y="559"/>
                      <a:pt x="745" y="559"/>
                    </a:cubicBezTo>
                    <a:cubicBezTo>
                      <a:pt x="1148" y="559"/>
                      <a:pt x="1955" y="1"/>
                      <a:pt x="12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8" name="Google Shape;97;p2"/>
              <p:cNvSpPr/>
              <p:nvPr/>
            </p:nvSpPr>
            <p:spPr>
              <a:xfrm rot="-10594719">
                <a:off x="260348" y="4417234"/>
                <a:ext cx="95786" cy="45184"/>
              </a:xfrm>
              <a:custGeom>
                <a:avLst/>
                <a:gdLst/>
                <a:ahLst/>
                <a:cxnLst/>
                <a:rect l="l" t="t" r="r" b="b"/>
                <a:pathLst>
                  <a:path w="1645" h="776" extrusionOk="0">
                    <a:moveTo>
                      <a:pt x="869" y="0"/>
                    </a:moveTo>
                    <a:cubicBezTo>
                      <a:pt x="248" y="0"/>
                      <a:pt x="0" y="776"/>
                      <a:pt x="776" y="776"/>
                    </a:cubicBezTo>
                    <a:cubicBezTo>
                      <a:pt x="1396" y="776"/>
                      <a:pt x="1644" y="0"/>
                      <a:pt x="8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9" name="Google Shape;98;p2"/>
              <p:cNvSpPr/>
              <p:nvPr/>
            </p:nvSpPr>
            <p:spPr>
              <a:xfrm rot="-10594719">
                <a:off x="298549" y="4538806"/>
                <a:ext cx="92176" cy="38255"/>
              </a:xfrm>
              <a:custGeom>
                <a:avLst/>
                <a:gdLst/>
                <a:ahLst/>
                <a:cxnLst/>
                <a:rect l="l" t="t" r="r" b="b"/>
                <a:pathLst>
                  <a:path w="1583" h="657" extrusionOk="0">
                    <a:moveTo>
                      <a:pt x="807" y="0"/>
                    </a:moveTo>
                    <a:cubicBezTo>
                      <a:pt x="540" y="0"/>
                      <a:pt x="323" y="120"/>
                      <a:pt x="156" y="315"/>
                    </a:cubicBezTo>
                    <a:cubicBezTo>
                      <a:pt x="1" y="532"/>
                      <a:pt x="280" y="656"/>
                      <a:pt x="466" y="656"/>
                    </a:cubicBezTo>
                    <a:lnTo>
                      <a:pt x="714" y="656"/>
                    </a:lnTo>
                    <a:cubicBezTo>
                      <a:pt x="993" y="656"/>
                      <a:pt x="1242" y="532"/>
                      <a:pt x="1459" y="346"/>
                    </a:cubicBezTo>
                    <a:cubicBezTo>
                      <a:pt x="1583" y="98"/>
                      <a:pt x="1335" y="5"/>
                      <a:pt x="1149" y="5"/>
                    </a:cubicBezTo>
                    <a:lnTo>
                      <a:pt x="900" y="5"/>
                    </a:lnTo>
                    <a:cubicBezTo>
                      <a:pt x="869" y="2"/>
                      <a:pt x="838" y="0"/>
                      <a:pt x="80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0" name="Google Shape;99;p2"/>
              <p:cNvSpPr/>
              <p:nvPr/>
            </p:nvSpPr>
            <p:spPr>
              <a:xfrm rot="-10594719">
                <a:off x="400126" y="4620999"/>
                <a:ext cx="95786" cy="46989"/>
              </a:xfrm>
              <a:custGeom>
                <a:avLst/>
                <a:gdLst/>
                <a:ahLst/>
                <a:cxnLst/>
                <a:rect l="l" t="t" r="r" b="b"/>
                <a:pathLst>
                  <a:path w="1645" h="807" extrusionOk="0">
                    <a:moveTo>
                      <a:pt x="869" y="0"/>
                    </a:moveTo>
                    <a:cubicBezTo>
                      <a:pt x="249" y="0"/>
                      <a:pt x="1" y="807"/>
                      <a:pt x="776" y="807"/>
                    </a:cubicBezTo>
                    <a:cubicBezTo>
                      <a:pt x="1397" y="807"/>
                      <a:pt x="1645" y="0"/>
                      <a:pt x="8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1" name="Google Shape;100;p2"/>
              <p:cNvSpPr/>
              <p:nvPr/>
            </p:nvSpPr>
            <p:spPr>
              <a:xfrm rot="-10594719">
                <a:off x="569542" y="4609361"/>
                <a:ext cx="93981" cy="32548"/>
              </a:xfrm>
              <a:custGeom>
                <a:avLst/>
                <a:gdLst/>
                <a:ahLst/>
                <a:cxnLst/>
                <a:rect l="l" t="t" r="r" b="b"/>
                <a:pathLst>
                  <a:path w="1614" h="559" extrusionOk="0">
                    <a:moveTo>
                      <a:pt x="900" y="0"/>
                    </a:moveTo>
                    <a:cubicBezTo>
                      <a:pt x="652" y="0"/>
                      <a:pt x="373" y="94"/>
                      <a:pt x="187" y="280"/>
                    </a:cubicBezTo>
                    <a:cubicBezTo>
                      <a:pt x="1" y="497"/>
                      <a:pt x="311" y="559"/>
                      <a:pt x="466" y="559"/>
                    </a:cubicBezTo>
                    <a:lnTo>
                      <a:pt x="714" y="559"/>
                    </a:lnTo>
                    <a:cubicBezTo>
                      <a:pt x="994" y="559"/>
                      <a:pt x="1242" y="466"/>
                      <a:pt x="1459" y="280"/>
                    </a:cubicBezTo>
                    <a:cubicBezTo>
                      <a:pt x="1614" y="63"/>
                      <a:pt x="1304" y="0"/>
                      <a:pt x="11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2" name="Google Shape;101;p2"/>
              <p:cNvSpPr/>
              <p:nvPr/>
            </p:nvSpPr>
            <p:spPr>
              <a:xfrm rot="-10594719">
                <a:off x="262558" y="4750610"/>
                <a:ext cx="176259" cy="32781"/>
              </a:xfrm>
              <a:custGeom>
                <a:avLst/>
                <a:gdLst/>
                <a:ahLst/>
                <a:cxnLst/>
                <a:rect l="l" t="t" r="r" b="b"/>
                <a:pathLst>
                  <a:path w="3027" h="563" extrusionOk="0">
                    <a:moveTo>
                      <a:pt x="2121" y="1"/>
                    </a:moveTo>
                    <a:cubicBezTo>
                      <a:pt x="1644" y="1"/>
                      <a:pt x="1156" y="49"/>
                      <a:pt x="669" y="155"/>
                    </a:cubicBezTo>
                    <a:cubicBezTo>
                      <a:pt x="545" y="186"/>
                      <a:pt x="48" y="248"/>
                      <a:pt x="17" y="434"/>
                    </a:cubicBezTo>
                    <a:cubicBezTo>
                      <a:pt x="1" y="534"/>
                      <a:pt x="109" y="562"/>
                      <a:pt x="223" y="562"/>
                    </a:cubicBezTo>
                    <a:cubicBezTo>
                      <a:pt x="321" y="562"/>
                      <a:pt x="423" y="541"/>
                      <a:pt x="451" y="527"/>
                    </a:cubicBezTo>
                    <a:lnTo>
                      <a:pt x="482" y="527"/>
                    </a:lnTo>
                    <a:cubicBezTo>
                      <a:pt x="763" y="467"/>
                      <a:pt x="1069" y="433"/>
                      <a:pt x="1376" y="433"/>
                    </a:cubicBezTo>
                    <a:cubicBezTo>
                      <a:pt x="1545" y="433"/>
                      <a:pt x="1714" y="443"/>
                      <a:pt x="1878" y="465"/>
                    </a:cubicBezTo>
                    <a:cubicBezTo>
                      <a:pt x="1921" y="470"/>
                      <a:pt x="1964" y="473"/>
                      <a:pt x="2009" y="473"/>
                    </a:cubicBezTo>
                    <a:cubicBezTo>
                      <a:pt x="2221" y="473"/>
                      <a:pt x="2448" y="413"/>
                      <a:pt x="2654" y="310"/>
                    </a:cubicBezTo>
                    <a:cubicBezTo>
                      <a:pt x="2716" y="279"/>
                      <a:pt x="3026" y="62"/>
                      <a:pt x="2778" y="31"/>
                    </a:cubicBezTo>
                    <a:cubicBezTo>
                      <a:pt x="2562" y="11"/>
                      <a:pt x="2343" y="1"/>
                      <a:pt x="21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3" name="Google Shape;102;p2"/>
              <p:cNvSpPr/>
              <p:nvPr/>
            </p:nvSpPr>
            <p:spPr>
              <a:xfrm rot="-10594719">
                <a:off x="61020" y="4723690"/>
                <a:ext cx="93981" cy="47047"/>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4" name="Google Shape;103;p2"/>
              <p:cNvSpPr/>
              <p:nvPr/>
            </p:nvSpPr>
            <p:spPr>
              <a:xfrm rot="-10594719">
                <a:off x="-30399" y="4853917"/>
                <a:ext cx="124260" cy="31792"/>
              </a:xfrm>
              <a:custGeom>
                <a:avLst/>
                <a:gdLst/>
                <a:ahLst/>
                <a:cxnLst/>
                <a:rect l="l" t="t" r="r" b="b"/>
                <a:pathLst>
                  <a:path w="2134" h="546" extrusionOk="0">
                    <a:moveTo>
                      <a:pt x="1850" y="1"/>
                    </a:moveTo>
                    <a:cubicBezTo>
                      <a:pt x="1808" y="1"/>
                      <a:pt x="1769" y="3"/>
                      <a:pt x="1746" y="3"/>
                    </a:cubicBezTo>
                    <a:lnTo>
                      <a:pt x="877" y="127"/>
                    </a:lnTo>
                    <a:cubicBezTo>
                      <a:pt x="598" y="127"/>
                      <a:pt x="350" y="220"/>
                      <a:pt x="133" y="375"/>
                    </a:cubicBezTo>
                    <a:cubicBezTo>
                      <a:pt x="1" y="507"/>
                      <a:pt x="134" y="545"/>
                      <a:pt x="256" y="545"/>
                    </a:cubicBezTo>
                    <a:cubicBezTo>
                      <a:pt x="306" y="545"/>
                      <a:pt x="354" y="539"/>
                      <a:pt x="381" y="530"/>
                    </a:cubicBezTo>
                    <a:lnTo>
                      <a:pt x="1250" y="406"/>
                    </a:lnTo>
                    <a:cubicBezTo>
                      <a:pt x="1529" y="406"/>
                      <a:pt x="1777" y="313"/>
                      <a:pt x="1994" y="158"/>
                    </a:cubicBezTo>
                    <a:cubicBezTo>
                      <a:pt x="2134" y="18"/>
                      <a:pt x="1977" y="1"/>
                      <a:pt x="18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5" name="Google Shape;104;p2"/>
              <p:cNvSpPr/>
              <p:nvPr/>
            </p:nvSpPr>
            <p:spPr>
              <a:xfrm rot="-10594719">
                <a:off x="111684" y="4611706"/>
                <a:ext cx="130083" cy="31035"/>
              </a:xfrm>
              <a:custGeom>
                <a:avLst/>
                <a:gdLst/>
                <a:ahLst/>
                <a:cxnLst/>
                <a:rect l="l" t="t" r="r" b="b"/>
                <a:pathLst>
                  <a:path w="2234" h="533" extrusionOk="0">
                    <a:moveTo>
                      <a:pt x="900" y="0"/>
                    </a:moveTo>
                    <a:cubicBezTo>
                      <a:pt x="621" y="0"/>
                      <a:pt x="373" y="93"/>
                      <a:pt x="155" y="279"/>
                    </a:cubicBezTo>
                    <a:cubicBezTo>
                      <a:pt x="0" y="496"/>
                      <a:pt x="311" y="528"/>
                      <a:pt x="435" y="528"/>
                    </a:cubicBezTo>
                    <a:lnTo>
                      <a:pt x="1303" y="528"/>
                    </a:lnTo>
                    <a:cubicBezTo>
                      <a:pt x="1332" y="531"/>
                      <a:pt x="1361" y="532"/>
                      <a:pt x="1390" y="532"/>
                    </a:cubicBezTo>
                    <a:cubicBezTo>
                      <a:pt x="1639" y="532"/>
                      <a:pt x="1881" y="415"/>
                      <a:pt x="2048" y="248"/>
                    </a:cubicBezTo>
                    <a:cubicBezTo>
                      <a:pt x="2234" y="62"/>
                      <a:pt x="1924" y="0"/>
                      <a:pt x="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6" name="Google Shape;105;p2"/>
              <p:cNvSpPr/>
              <p:nvPr/>
            </p:nvSpPr>
            <p:spPr>
              <a:xfrm rot="-10594719">
                <a:off x="86956" y="4479838"/>
                <a:ext cx="115701" cy="30743"/>
              </a:xfrm>
              <a:custGeom>
                <a:avLst/>
                <a:gdLst/>
                <a:ahLst/>
                <a:cxnLst/>
                <a:rect l="l" t="t" r="r" b="b"/>
                <a:pathLst>
                  <a:path w="1987" h="528" extrusionOk="0">
                    <a:moveTo>
                      <a:pt x="1211" y="1"/>
                    </a:moveTo>
                    <a:cubicBezTo>
                      <a:pt x="869" y="1"/>
                      <a:pt x="1" y="528"/>
                      <a:pt x="745" y="528"/>
                    </a:cubicBezTo>
                    <a:cubicBezTo>
                      <a:pt x="1118" y="528"/>
                      <a:pt x="1986" y="1"/>
                      <a:pt x="12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7" name="Google Shape;106;p2"/>
              <p:cNvSpPr/>
              <p:nvPr/>
            </p:nvSpPr>
            <p:spPr>
              <a:xfrm rot="-10594719">
                <a:off x="62376" y="4370819"/>
                <a:ext cx="90371" cy="41923"/>
              </a:xfrm>
              <a:custGeom>
                <a:avLst/>
                <a:gdLst/>
                <a:ahLst/>
                <a:cxnLst/>
                <a:rect l="l" t="t" r="r" b="b"/>
                <a:pathLst>
                  <a:path w="1552" h="720" extrusionOk="0">
                    <a:moveTo>
                      <a:pt x="776" y="1"/>
                    </a:moveTo>
                    <a:cubicBezTo>
                      <a:pt x="509" y="1"/>
                      <a:pt x="292" y="121"/>
                      <a:pt x="125" y="316"/>
                    </a:cubicBezTo>
                    <a:cubicBezTo>
                      <a:pt x="0" y="564"/>
                      <a:pt x="218" y="719"/>
                      <a:pt x="435" y="719"/>
                    </a:cubicBezTo>
                    <a:lnTo>
                      <a:pt x="683" y="719"/>
                    </a:lnTo>
                    <a:cubicBezTo>
                      <a:pt x="962" y="719"/>
                      <a:pt x="1241" y="626"/>
                      <a:pt x="1427" y="378"/>
                    </a:cubicBezTo>
                    <a:cubicBezTo>
                      <a:pt x="1551" y="161"/>
                      <a:pt x="1303" y="6"/>
                      <a:pt x="1117" y="6"/>
                    </a:cubicBezTo>
                    <a:lnTo>
                      <a:pt x="869" y="6"/>
                    </a:lnTo>
                    <a:cubicBezTo>
                      <a:pt x="837" y="2"/>
                      <a:pt x="806" y="1"/>
                      <a:pt x="7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8" name="Google Shape;107;p2"/>
              <p:cNvSpPr/>
              <p:nvPr/>
            </p:nvSpPr>
            <p:spPr>
              <a:xfrm rot="-10594719">
                <a:off x="-212795" y="4459478"/>
                <a:ext cx="93981" cy="50599"/>
              </a:xfrm>
              <a:custGeom>
                <a:avLst/>
                <a:gdLst/>
                <a:ahLst/>
                <a:cxnLst/>
                <a:rect l="l" t="t" r="r" b="b"/>
                <a:pathLst>
                  <a:path w="1614" h="869" extrusionOk="0">
                    <a:moveTo>
                      <a:pt x="869" y="0"/>
                    </a:moveTo>
                    <a:cubicBezTo>
                      <a:pt x="217" y="0"/>
                      <a:pt x="0" y="869"/>
                      <a:pt x="776" y="869"/>
                    </a:cubicBezTo>
                    <a:cubicBezTo>
                      <a:pt x="1427" y="869"/>
                      <a:pt x="1613" y="0"/>
                      <a:pt x="8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9" name="Google Shape;108;p2"/>
              <p:cNvSpPr/>
              <p:nvPr/>
            </p:nvSpPr>
            <p:spPr>
              <a:xfrm rot="-10594719">
                <a:off x="-145853" y="4541382"/>
                <a:ext cx="112032" cy="69580"/>
              </a:xfrm>
              <a:custGeom>
                <a:avLst/>
                <a:gdLst/>
                <a:ahLst/>
                <a:cxnLst/>
                <a:rect l="l" t="t" r="r" b="b"/>
                <a:pathLst>
                  <a:path w="1924" h="1195" extrusionOk="0">
                    <a:moveTo>
                      <a:pt x="1447" y="1"/>
                    </a:moveTo>
                    <a:cubicBezTo>
                      <a:pt x="1214" y="1"/>
                      <a:pt x="989" y="70"/>
                      <a:pt x="807" y="225"/>
                    </a:cubicBezTo>
                    <a:lnTo>
                      <a:pt x="186" y="722"/>
                    </a:lnTo>
                    <a:cubicBezTo>
                      <a:pt x="0" y="877"/>
                      <a:pt x="93" y="1125"/>
                      <a:pt x="311" y="1187"/>
                    </a:cubicBezTo>
                    <a:cubicBezTo>
                      <a:pt x="356" y="1192"/>
                      <a:pt x="402" y="1195"/>
                      <a:pt x="448" y="1195"/>
                    </a:cubicBezTo>
                    <a:cubicBezTo>
                      <a:pt x="688" y="1195"/>
                      <a:pt x="935" y="1126"/>
                      <a:pt x="1117" y="970"/>
                    </a:cubicBezTo>
                    <a:lnTo>
                      <a:pt x="1086" y="970"/>
                    </a:lnTo>
                    <a:lnTo>
                      <a:pt x="1706" y="474"/>
                    </a:lnTo>
                    <a:cubicBezTo>
                      <a:pt x="1924" y="319"/>
                      <a:pt x="1799" y="70"/>
                      <a:pt x="1582" y="8"/>
                    </a:cubicBezTo>
                    <a:cubicBezTo>
                      <a:pt x="1537" y="3"/>
                      <a:pt x="1492" y="1"/>
                      <a:pt x="14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0" name="Google Shape;109;p2"/>
              <p:cNvSpPr/>
              <p:nvPr/>
            </p:nvSpPr>
            <p:spPr>
              <a:xfrm rot="-10594719">
                <a:off x="-117570" y="4693484"/>
                <a:ext cx="106617" cy="28938"/>
              </a:xfrm>
              <a:custGeom>
                <a:avLst/>
                <a:gdLst/>
                <a:ahLst/>
                <a:cxnLst/>
                <a:rect l="l" t="t" r="r" b="b"/>
                <a:pathLst>
                  <a:path w="1831" h="497" extrusionOk="0">
                    <a:moveTo>
                      <a:pt x="1272" y="0"/>
                    </a:moveTo>
                    <a:cubicBezTo>
                      <a:pt x="1024" y="0"/>
                      <a:pt x="0" y="496"/>
                      <a:pt x="527" y="496"/>
                    </a:cubicBezTo>
                    <a:cubicBezTo>
                      <a:pt x="807" y="496"/>
                      <a:pt x="1830" y="0"/>
                      <a:pt x="12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1" name="Google Shape;110;p2"/>
              <p:cNvSpPr/>
              <p:nvPr/>
            </p:nvSpPr>
            <p:spPr>
              <a:xfrm rot="-10594719">
                <a:off x="-219900" y="4883379"/>
                <a:ext cx="128336" cy="46406"/>
              </a:xfrm>
              <a:custGeom>
                <a:avLst/>
                <a:gdLst/>
                <a:ahLst/>
                <a:cxnLst/>
                <a:rect l="l" t="t" r="r" b="b"/>
                <a:pathLst>
                  <a:path w="2204" h="797" extrusionOk="0">
                    <a:moveTo>
                      <a:pt x="1893" y="0"/>
                    </a:moveTo>
                    <a:cubicBezTo>
                      <a:pt x="1750" y="0"/>
                      <a:pt x="1587" y="34"/>
                      <a:pt x="1521" y="51"/>
                    </a:cubicBezTo>
                    <a:lnTo>
                      <a:pt x="528" y="299"/>
                    </a:lnTo>
                    <a:cubicBezTo>
                      <a:pt x="404" y="361"/>
                      <a:pt x="1" y="485"/>
                      <a:pt x="32" y="671"/>
                    </a:cubicBezTo>
                    <a:cubicBezTo>
                      <a:pt x="46" y="768"/>
                      <a:pt x="151" y="797"/>
                      <a:pt x="272" y="797"/>
                    </a:cubicBezTo>
                    <a:cubicBezTo>
                      <a:pt x="423" y="797"/>
                      <a:pt x="600" y="751"/>
                      <a:pt x="652" y="733"/>
                    </a:cubicBezTo>
                    <a:lnTo>
                      <a:pt x="1645" y="485"/>
                    </a:lnTo>
                    <a:cubicBezTo>
                      <a:pt x="1769" y="454"/>
                      <a:pt x="2203" y="330"/>
                      <a:pt x="2141" y="113"/>
                    </a:cubicBezTo>
                    <a:cubicBezTo>
                      <a:pt x="2127" y="26"/>
                      <a:pt x="2018" y="0"/>
                      <a:pt x="189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2" name="Google Shape;111;p2"/>
              <p:cNvSpPr/>
              <p:nvPr/>
            </p:nvSpPr>
            <p:spPr>
              <a:xfrm rot="-10594719">
                <a:off x="-435485" y="4915741"/>
                <a:ext cx="135557" cy="51705"/>
              </a:xfrm>
              <a:custGeom>
                <a:avLst/>
                <a:gdLst/>
                <a:ahLst/>
                <a:cxnLst/>
                <a:rect l="l" t="t" r="r" b="b"/>
                <a:pathLst>
                  <a:path w="2328" h="888" extrusionOk="0">
                    <a:moveTo>
                      <a:pt x="743" y="1"/>
                    </a:moveTo>
                    <a:cubicBezTo>
                      <a:pt x="508" y="1"/>
                      <a:pt x="283" y="140"/>
                      <a:pt x="125" y="325"/>
                    </a:cubicBezTo>
                    <a:cubicBezTo>
                      <a:pt x="1" y="573"/>
                      <a:pt x="249" y="728"/>
                      <a:pt x="466" y="759"/>
                    </a:cubicBezTo>
                    <a:lnTo>
                      <a:pt x="1459" y="883"/>
                    </a:lnTo>
                    <a:cubicBezTo>
                      <a:pt x="1487" y="886"/>
                      <a:pt x="1516" y="888"/>
                      <a:pt x="1544" y="888"/>
                    </a:cubicBezTo>
                    <a:cubicBezTo>
                      <a:pt x="1794" y="888"/>
                      <a:pt x="2036" y="768"/>
                      <a:pt x="2203" y="573"/>
                    </a:cubicBezTo>
                    <a:cubicBezTo>
                      <a:pt x="2327" y="325"/>
                      <a:pt x="2079" y="170"/>
                      <a:pt x="1862" y="138"/>
                    </a:cubicBezTo>
                    <a:lnTo>
                      <a:pt x="870" y="14"/>
                    </a:lnTo>
                    <a:cubicBezTo>
                      <a:pt x="827" y="5"/>
                      <a:pt x="785" y="1"/>
                      <a:pt x="7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3" name="Google Shape;112;p2"/>
              <p:cNvSpPr/>
              <p:nvPr/>
            </p:nvSpPr>
            <p:spPr>
              <a:xfrm rot="-10594719">
                <a:off x="-367530" y="4751000"/>
                <a:ext cx="106617" cy="44776"/>
              </a:xfrm>
              <a:custGeom>
                <a:avLst/>
                <a:gdLst/>
                <a:ahLst/>
                <a:cxnLst/>
                <a:rect l="l" t="t" r="r" b="b"/>
                <a:pathLst>
                  <a:path w="1831" h="769" extrusionOk="0">
                    <a:moveTo>
                      <a:pt x="894" y="1"/>
                    </a:moveTo>
                    <a:cubicBezTo>
                      <a:pt x="693" y="1"/>
                      <a:pt x="501" y="59"/>
                      <a:pt x="342" y="149"/>
                    </a:cubicBezTo>
                    <a:cubicBezTo>
                      <a:pt x="187" y="242"/>
                      <a:pt x="1" y="398"/>
                      <a:pt x="218" y="491"/>
                    </a:cubicBezTo>
                    <a:lnTo>
                      <a:pt x="714" y="739"/>
                    </a:lnTo>
                    <a:cubicBezTo>
                      <a:pt x="793" y="758"/>
                      <a:pt x="874" y="769"/>
                      <a:pt x="957" y="769"/>
                    </a:cubicBezTo>
                    <a:cubicBezTo>
                      <a:pt x="1136" y="769"/>
                      <a:pt x="1320" y="721"/>
                      <a:pt x="1490" y="615"/>
                    </a:cubicBezTo>
                    <a:cubicBezTo>
                      <a:pt x="1614" y="553"/>
                      <a:pt x="1831" y="398"/>
                      <a:pt x="1614" y="273"/>
                    </a:cubicBezTo>
                    <a:lnTo>
                      <a:pt x="1117" y="25"/>
                    </a:lnTo>
                    <a:cubicBezTo>
                      <a:pt x="1043" y="9"/>
                      <a:pt x="968" y="1"/>
                      <a:pt x="8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4" name="Google Shape;113;p2"/>
              <p:cNvSpPr/>
              <p:nvPr/>
            </p:nvSpPr>
            <p:spPr>
              <a:xfrm rot="-10594719">
                <a:off x="-335072" y="4573098"/>
                <a:ext cx="84956" cy="40060"/>
              </a:xfrm>
              <a:custGeom>
                <a:avLst/>
                <a:gdLst/>
                <a:ahLst/>
                <a:cxnLst/>
                <a:rect l="l" t="t" r="r" b="b"/>
                <a:pathLst>
                  <a:path w="1459" h="688" extrusionOk="0">
                    <a:moveTo>
                      <a:pt x="807" y="0"/>
                    </a:moveTo>
                    <a:cubicBezTo>
                      <a:pt x="540" y="0"/>
                      <a:pt x="323" y="120"/>
                      <a:pt x="156" y="315"/>
                    </a:cubicBezTo>
                    <a:cubicBezTo>
                      <a:pt x="1" y="533"/>
                      <a:pt x="280" y="688"/>
                      <a:pt x="466" y="688"/>
                    </a:cubicBezTo>
                    <a:lnTo>
                      <a:pt x="590" y="688"/>
                    </a:lnTo>
                    <a:cubicBezTo>
                      <a:pt x="869" y="688"/>
                      <a:pt x="1117" y="595"/>
                      <a:pt x="1303" y="377"/>
                    </a:cubicBezTo>
                    <a:cubicBezTo>
                      <a:pt x="1459" y="129"/>
                      <a:pt x="1210" y="5"/>
                      <a:pt x="993" y="5"/>
                    </a:cubicBezTo>
                    <a:lnTo>
                      <a:pt x="900" y="5"/>
                    </a:lnTo>
                    <a:cubicBezTo>
                      <a:pt x="869" y="2"/>
                      <a:pt x="838" y="0"/>
                      <a:pt x="80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5" name="Google Shape;114;p2"/>
              <p:cNvSpPr/>
              <p:nvPr/>
            </p:nvSpPr>
            <p:spPr>
              <a:xfrm rot="-10594719">
                <a:off x="-414983" y="4513806"/>
                <a:ext cx="77735" cy="47047"/>
              </a:xfrm>
              <a:custGeom>
                <a:avLst/>
                <a:gdLst/>
                <a:ahLst/>
                <a:cxnLst/>
                <a:rect l="l" t="t" r="r" b="b"/>
                <a:pathLst>
                  <a:path w="1335" h="808" extrusionOk="0">
                    <a:moveTo>
                      <a:pt x="652" y="1"/>
                    </a:moveTo>
                    <a:cubicBezTo>
                      <a:pt x="435" y="1"/>
                      <a:pt x="63" y="187"/>
                      <a:pt x="32" y="466"/>
                    </a:cubicBezTo>
                    <a:cubicBezTo>
                      <a:pt x="1" y="714"/>
                      <a:pt x="342" y="807"/>
                      <a:pt x="559" y="807"/>
                    </a:cubicBezTo>
                    <a:lnTo>
                      <a:pt x="683" y="807"/>
                    </a:lnTo>
                    <a:cubicBezTo>
                      <a:pt x="900" y="807"/>
                      <a:pt x="1272" y="621"/>
                      <a:pt x="1303" y="342"/>
                    </a:cubicBezTo>
                    <a:cubicBezTo>
                      <a:pt x="1334" y="94"/>
                      <a:pt x="993" y="1"/>
                      <a:pt x="7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6" name="Google Shape;115;p2"/>
              <p:cNvSpPr/>
              <p:nvPr/>
            </p:nvSpPr>
            <p:spPr>
              <a:xfrm rot="-10594719">
                <a:off x="-638248" y="4580252"/>
                <a:ext cx="83500" cy="47862"/>
              </a:xfrm>
              <a:custGeom>
                <a:avLst/>
                <a:gdLst/>
                <a:ahLst/>
                <a:cxnLst/>
                <a:rect l="l" t="t" r="r" b="b"/>
                <a:pathLst>
                  <a:path w="1434" h="822" extrusionOk="0">
                    <a:moveTo>
                      <a:pt x="1017" y="0"/>
                    </a:moveTo>
                    <a:cubicBezTo>
                      <a:pt x="951" y="0"/>
                      <a:pt x="895" y="6"/>
                      <a:pt x="869" y="15"/>
                    </a:cubicBezTo>
                    <a:cubicBezTo>
                      <a:pt x="621" y="15"/>
                      <a:pt x="373" y="139"/>
                      <a:pt x="218" y="356"/>
                    </a:cubicBezTo>
                    <a:lnTo>
                      <a:pt x="94" y="604"/>
                    </a:lnTo>
                    <a:cubicBezTo>
                      <a:pt x="1" y="821"/>
                      <a:pt x="497" y="821"/>
                      <a:pt x="590" y="821"/>
                    </a:cubicBezTo>
                    <a:cubicBezTo>
                      <a:pt x="838" y="790"/>
                      <a:pt x="1087" y="666"/>
                      <a:pt x="1242" y="449"/>
                    </a:cubicBezTo>
                    <a:lnTo>
                      <a:pt x="1366" y="201"/>
                    </a:lnTo>
                    <a:cubicBezTo>
                      <a:pt x="1433" y="43"/>
                      <a:pt x="1190" y="0"/>
                      <a:pt x="10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7" name="Google Shape;116;p2"/>
              <p:cNvSpPr/>
              <p:nvPr/>
            </p:nvSpPr>
            <p:spPr>
              <a:xfrm rot="-10594719">
                <a:off x="-500255" y="4633121"/>
                <a:ext cx="108422" cy="58750"/>
              </a:xfrm>
              <a:custGeom>
                <a:avLst/>
                <a:gdLst/>
                <a:ahLst/>
                <a:cxnLst/>
                <a:rect l="l" t="t" r="r" b="b"/>
                <a:pathLst>
                  <a:path w="1862" h="1009" extrusionOk="0">
                    <a:moveTo>
                      <a:pt x="1326" y="0"/>
                    </a:moveTo>
                    <a:cubicBezTo>
                      <a:pt x="1187" y="0"/>
                      <a:pt x="1039" y="39"/>
                      <a:pt x="931" y="85"/>
                    </a:cubicBezTo>
                    <a:lnTo>
                      <a:pt x="434" y="333"/>
                    </a:lnTo>
                    <a:cubicBezTo>
                      <a:pt x="248" y="427"/>
                      <a:pt x="0" y="644"/>
                      <a:pt x="155" y="861"/>
                    </a:cubicBezTo>
                    <a:cubicBezTo>
                      <a:pt x="248" y="969"/>
                      <a:pt x="388" y="1008"/>
                      <a:pt x="531" y="1008"/>
                    </a:cubicBezTo>
                    <a:cubicBezTo>
                      <a:pt x="675" y="1008"/>
                      <a:pt x="822" y="969"/>
                      <a:pt x="931" y="923"/>
                    </a:cubicBezTo>
                    <a:lnTo>
                      <a:pt x="1427" y="675"/>
                    </a:lnTo>
                    <a:cubicBezTo>
                      <a:pt x="1582" y="582"/>
                      <a:pt x="1861" y="364"/>
                      <a:pt x="1675" y="147"/>
                    </a:cubicBezTo>
                    <a:cubicBezTo>
                      <a:pt x="1598" y="39"/>
                      <a:pt x="1466" y="0"/>
                      <a:pt x="132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8" name="Google Shape;117;p2"/>
              <p:cNvSpPr/>
              <p:nvPr/>
            </p:nvSpPr>
            <p:spPr>
              <a:xfrm rot="-10594719">
                <a:off x="-591684" y="4775174"/>
                <a:ext cx="79541" cy="47687"/>
              </a:xfrm>
              <a:custGeom>
                <a:avLst/>
                <a:gdLst/>
                <a:ahLst/>
                <a:cxnLst/>
                <a:rect l="l" t="t" r="r" b="b"/>
                <a:pathLst>
                  <a:path w="1366" h="819" extrusionOk="0">
                    <a:moveTo>
                      <a:pt x="909" y="1"/>
                    </a:moveTo>
                    <a:cubicBezTo>
                      <a:pt x="683" y="1"/>
                      <a:pt x="458" y="90"/>
                      <a:pt x="311" y="237"/>
                    </a:cubicBezTo>
                    <a:lnTo>
                      <a:pt x="186" y="361"/>
                    </a:lnTo>
                    <a:cubicBezTo>
                      <a:pt x="0" y="485"/>
                      <a:pt x="62" y="764"/>
                      <a:pt x="311" y="795"/>
                    </a:cubicBezTo>
                    <a:cubicBezTo>
                      <a:pt x="371" y="810"/>
                      <a:pt x="435" y="818"/>
                      <a:pt x="500" y="818"/>
                    </a:cubicBezTo>
                    <a:cubicBezTo>
                      <a:pt x="704" y="818"/>
                      <a:pt x="922" y="743"/>
                      <a:pt x="1086" y="578"/>
                    </a:cubicBezTo>
                    <a:lnTo>
                      <a:pt x="1210" y="454"/>
                    </a:lnTo>
                    <a:cubicBezTo>
                      <a:pt x="1365" y="330"/>
                      <a:pt x="1303" y="51"/>
                      <a:pt x="1086" y="20"/>
                    </a:cubicBezTo>
                    <a:cubicBezTo>
                      <a:pt x="1028" y="7"/>
                      <a:pt x="968" y="1"/>
                      <a:pt x="90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9" name="Google Shape;118;p2"/>
              <p:cNvSpPr/>
              <p:nvPr/>
            </p:nvSpPr>
            <p:spPr>
              <a:xfrm rot="-10594719">
                <a:off x="-638440" y="4931436"/>
                <a:ext cx="149997" cy="31035"/>
              </a:xfrm>
              <a:custGeom>
                <a:avLst/>
                <a:gdLst/>
                <a:ahLst/>
                <a:cxnLst/>
                <a:rect l="l" t="t" r="r" b="b"/>
                <a:pathLst>
                  <a:path w="2576" h="533" extrusionOk="0">
                    <a:moveTo>
                      <a:pt x="815" y="1"/>
                    </a:moveTo>
                    <a:cubicBezTo>
                      <a:pt x="570" y="1"/>
                      <a:pt x="351" y="118"/>
                      <a:pt x="156" y="285"/>
                    </a:cubicBezTo>
                    <a:cubicBezTo>
                      <a:pt x="1" y="502"/>
                      <a:pt x="280" y="533"/>
                      <a:pt x="435" y="533"/>
                    </a:cubicBezTo>
                    <a:lnTo>
                      <a:pt x="1676" y="533"/>
                    </a:lnTo>
                    <a:cubicBezTo>
                      <a:pt x="1955" y="533"/>
                      <a:pt x="2234" y="440"/>
                      <a:pt x="2452" y="253"/>
                    </a:cubicBezTo>
                    <a:cubicBezTo>
                      <a:pt x="2576" y="36"/>
                      <a:pt x="2296" y="5"/>
                      <a:pt x="2141" y="5"/>
                    </a:cubicBezTo>
                    <a:lnTo>
                      <a:pt x="901" y="5"/>
                    </a:lnTo>
                    <a:cubicBezTo>
                      <a:pt x="872" y="2"/>
                      <a:pt x="843" y="1"/>
                      <a:pt x="8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0" name="Google Shape;119;p2"/>
              <p:cNvSpPr/>
              <p:nvPr/>
            </p:nvSpPr>
            <p:spPr>
              <a:xfrm rot="-10594719">
                <a:off x="-799362" y="4868291"/>
                <a:ext cx="115642" cy="30802"/>
              </a:xfrm>
              <a:custGeom>
                <a:avLst/>
                <a:gdLst/>
                <a:ahLst/>
                <a:cxnLst/>
                <a:rect l="l" t="t" r="r" b="b"/>
                <a:pathLst>
                  <a:path w="1986" h="529" extrusionOk="0">
                    <a:moveTo>
                      <a:pt x="1241" y="1"/>
                    </a:moveTo>
                    <a:cubicBezTo>
                      <a:pt x="869" y="1"/>
                      <a:pt x="0" y="528"/>
                      <a:pt x="776" y="528"/>
                    </a:cubicBezTo>
                    <a:cubicBezTo>
                      <a:pt x="1117" y="528"/>
                      <a:pt x="1985" y="1"/>
                      <a:pt x="124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1" name="Google Shape;120;p2"/>
              <p:cNvSpPr/>
              <p:nvPr/>
            </p:nvSpPr>
            <p:spPr>
              <a:xfrm rot="-10594719">
                <a:off x="-732763" y="4721604"/>
                <a:ext cx="113022" cy="51472"/>
              </a:xfrm>
              <a:custGeom>
                <a:avLst/>
                <a:gdLst/>
                <a:ahLst/>
                <a:cxnLst/>
                <a:rect l="l" t="t" r="r" b="b"/>
                <a:pathLst>
                  <a:path w="1941" h="884" extrusionOk="0">
                    <a:moveTo>
                      <a:pt x="1487" y="0"/>
                    </a:moveTo>
                    <a:cubicBezTo>
                      <a:pt x="1452" y="0"/>
                      <a:pt x="1420" y="3"/>
                      <a:pt x="1391" y="7"/>
                    </a:cubicBezTo>
                    <a:lnTo>
                      <a:pt x="647" y="131"/>
                    </a:lnTo>
                    <a:cubicBezTo>
                      <a:pt x="399" y="162"/>
                      <a:pt x="58" y="286"/>
                      <a:pt x="27" y="566"/>
                    </a:cubicBezTo>
                    <a:cubicBezTo>
                      <a:pt x="0" y="803"/>
                      <a:pt x="242" y="883"/>
                      <a:pt x="429" y="883"/>
                    </a:cubicBezTo>
                    <a:cubicBezTo>
                      <a:pt x="463" y="883"/>
                      <a:pt x="495" y="881"/>
                      <a:pt x="523" y="876"/>
                    </a:cubicBezTo>
                    <a:lnTo>
                      <a:pt x="1267" y="752"/>
                    </a:lnTo>
                    <a:cubicBezTo>
                      <a:pt x="1515" y="721"/>
                      <a:pt x="1857" y="597"/>
                      <a:pt x="1888" y="317"/>
                    </a:cubicBezTo>
                    <a:cubicBezTo>
                      <a:pt x="1940" y="81"/>
                      <a:pt x="1680" y="0"/>
                      <a:pt x="14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2" name="Google Shape;121;p2"/>
              <p:cNvSpPr/>
              <p:nvPr/>
            </p:nvSpPr>
            <p:spPr>
              <a:xfrm rot="-10594719">
                <a:off x="-778463" y="4637919"/>
                <a:ext cx="113837" cy="34354"/>
              </a:xfrm>
              <a:custGeom>
                <a:avLst/>
                <a:gdLst/>
                <a:ahLst/>
                <a:cxnLst/>
                <a:rect l="l" t="t" r="r" b="b"/>
                <a:pathLst>
                  <a:path w="1955" h="590" extrusionOk="0">
                    <a:moveTo>
                      <a:pt x="1179" y="0"/>
                    </a:moveTo>
                    <a:cubicBezTo>
                      <a:pt x="807" y="0"/>
                      <a:pt x="0" y="590"/>
                      <a:pt x="745" y="590"/>
                    </a:cubicBezTo>
                    <a:cubicBezTo>
                      <a:pt x="1117" y="590"/>
                      <a:pt x="1954" y="0"/>
                      <a:pt x="11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48763" name="Google Shape;122;p2"/>
          <p:cNvSpPr/>
          <p:nvPr/>
        </p:nvSpPr>
        <p:spPr>
          <a:xfrm>
            <a:off x="2704413" y="823175"/>
            <a:ext cx="378599" cy="316724"/>
          </a:xfrm>
          <a:custGeom>
            <a:avLst/>
            <a:gdLst/>
            <a:ahLst/>
            <a:cxnLst/>
            <a:rect l="l" t="t" r="r" b="b"/>
            <a:pathLst>
              <a:path w="11540" h="9654" extrusionOk="0">
                <a:moveTo>
                  <a:pt x="5412" y="1"/>
                </a:moveTo>
                <a:cubicBezTo>
                  <a:pt x="4719" y="1"/>
                  <a:pt x="4023" y="114"/>
                  <a:pt x="3350" y="345"/>
                </a:cubicBezTo>
                <a:lnTo>
                  <a:pt x="3695" y="271"/>
                </a:lnTo>
                <a:lnTo>
                  <a:pt x="3695" y="271"/>
                </a:lnTo>
                <a:cubicBezTo>
                  <a:pt x="2234" y="700"/>
                  <a:pt x="929" y="1718"/>
                  <a:pt x="404" y="3137"/>
                </a:cubicBezTo>
                <a:cubicBezTo>
                  <a:pt x="0" y="4316"/>
                  <a:pt x="93" y="5619"/>
                  <a:pt x="683" y="6704"/>
                </a:cubicBezTo>
                <a:cubicBezTo>
                  <a:pt x="1272" y="7790"/>
                  <a:pt x="2234" y="8628"/>
                  <a:pt x="3350" y="9124"/>
                </a:cubicBezTo>
                <a:cubicBezTo>
                  <a:pt x="4141" y="9475"/>
                  <a:pt x="5003" y="9654"/>
                  <a:pt x="5855" y="9654"/>
                </a:cubicBezTo>
                <a:cubicBezTo>
                  <a:pt x="7110" y="9654"/>
                  <a:pt x="8346" y="9267"/>
                  <a:pt x="9306" y="8472"/>
                </a:cubicBezTo>
                <a:cubicBezTo>
                  <a:pt x="10950" y="7139"/>
                  <a:pt x="11540" y="4595"/>
                  <a:pt x="10516" y="2765"/>
                </a:cubicBezTo>
                <a:cubicBezTo>
                  <a:pt x="10175" y="2207"/>
                  <a:pt x="9740" y="1679"/>
                  <a:pt x="9213" y="1276"/>
                </a:cubicBezTo>
                <a:cubicBezTo>
                  <a:pt x="8105" y="435"/>
                  <a:pt x="6766" y="1"/>
                  <a:pt x="5412" y="1"/>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4" name="Google Shape;123;p2"/>
          <p:cNvSpPr/>
          <p:nvPr/>
        </p:nvSpPr>
        <p:spPr>
          <a:xfrm>
            <a:off x="374525" y="3965675"/>
            <a:ext cx="288500" cy="241875"/>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124;p2"/>
          <p:cNvGrpSpPr/>
          <p:nvPr/>
        </p:nvGrpSpPr>
        <p:grpSpPr>
          <a:xfrm rot="1244207">
            <a:off x="-372671" y="3628390"/>
            <a:ext cx="2662557" cy="2828651"/>
            <a:chOff x="4159600" y="887163"/>
            <a:chExt cx="1265600" cy="1344550"/>
          </a:xfrm>
        </p:grpSpPr>
        <p:sp>
          <p:nvSpPr>
            <p:cNvPr id="1048765" name="Google Shape;125;p2"/>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6" name="Google Shape;126;p2"/>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7" name="Google Shape;127;p2"/>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8" name="Google Shape;128;p2"/>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9" name="Google Shape;129;p2"/>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70" name="Google Shape;130;p2"/>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71" name="Google Shape;131;p2"/>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72" name="Google Shape;132;p2"/>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73" name="Google Shape;133;p2"/>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74" name="Google Shape;134;p2"/>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75" name="Google Shape;135;p2"/>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76" name="Google Shape;136;p2"/>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77" name="Google Shape;137;p2"/>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78" name="Google Shape;138;p2"/>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79" name="Google Shape;139;p2"/>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80" name="Google Shape;140;p2"/>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81" name="Google Shape;141;p2"/>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82" name="Google Shape;142;p2"/>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83" name="Google Shape;143;p2"/>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84" name="Google Shape;144;p2"/>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85" name="Google Shape;145;p2"/>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86" name="Google Shape;146;p2"/>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87" name="Google Shape;147;p2"/>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88" name="Google Shape;148;p2"/>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89" name="Google Shape;149;p2"/>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90" name="Google Shape;150;p2"/>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91" name="Google Shape;151;p2"/>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92" name="Google Shape;152;p2"/>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93" name="Google Shape;153;p2"/>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94" name="Google Shape;154;p2"/>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95" name="Google Shape;155;p2"/>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96" name="Google Shape;156;p2"/>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97" name="Google Shape;157;p2"/>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98" name="Google Shape;158;p2"/>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99" name="Google Shape;159;p2"/>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0" name="Google Shape;160;p2"/>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1" name="Google Shape;161;p2"/>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2" name="Google Shape;162;p2"/>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3" name="Google Shape;163;p2"/>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4" name="Google Shape;164;p2"/>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5" name="Google Shape;165;p2"/>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6" name="Google Shape;166;p2"/>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7" name="Google Shape;167;p2"/>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8" name="Google Shape;168;p2"/>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9" name="Google Shape;169;p2"/>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0" name="Google Shape;170;p2"/>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1" name="Google Shape;171;p2"/>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2" name="Google Shape;172;p2"/>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3" name="Google Shape;173;p2"/>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4" name="Google Shape;174;p2"/>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5" name="Google Shape;175;p2"/>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6" name="Google Shape;176;p2"/>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7" name="Google Shape;177;p2"/>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8" name="Google Shape;178;p2"/>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9" name="Google Shape;179;p2"/>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0" name="Google Shape;180;p2"/>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1" name="Google Shape;181;p2"/>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2" name="Google Shape;182;p2"/>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3" name="Google Shape;183;p2"/>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4" name="Google Shape;184;p2"/>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5" name="Google Shape;185;p2"/>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6" name="Google Shape;186;p2"/>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7" name="Google Shape;187;p2"/>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8" name="Google Shape;188;p2"/>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9" name="Google Shape;189;p2"/>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0" name="Google Shape;190;p2"/>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1" name="Google Shape;191;p2"/>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2" name="Google Shape;192;p2"/>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3" name="Google Shape;193;p2"/>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4" name="Google Shape;194;p2"/>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5" name="Google Shape;195;p2"/>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6" name="Google Shape;196;p2"/>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7" name="Google Shape;197;p2"/>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8" name="Google Shape;198;p2"/>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9" name="Google Shape;199;p2"/>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40" name="Google Shape;200;p2"/>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41" name="Google Shape;201;p2"/>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42" name="Google Shape;202;p2"/>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43" name="Google Shape;203;p2"/>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44" name="Google Shape;204;p2"/>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45" name="Google Shape;205;p2"/>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46" name="Google Shape;206;p2"/>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47" name="Google Shape;207;p2"/>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48" name="Google Shape;208;p2"/>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49" name="Google Shape;209;p2"/>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0" name="Google Shape;210;p2"/>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1" name="Google Shape;211;p2"/>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2" name="Google Shape;212;p2"/>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3" name="Google Shape;213;p2"/>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4" name="Google Shape;214;p2"/>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5" name="Google Shape;215;p2"/>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6" name="Google Shape;216;p2"/>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7" name="Google Shape;217;p2"/>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8" name="Google Shape;218;p2"/>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9" name="Google Shape;219;p2"/>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0" name="Google Shape;220;p2"/>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1" name="Google Shape;221;p2"/>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2" name="Google Shape;222;p2"/>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3" name="Google Shape;223;p2"/>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4" name="Google Shape;224;p2"/>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5" name="Google Shape;225;p2"/>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6" name="Google Shape;226;p2"/>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7" name="Google Shape;227;p2"/>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8" name="Google Shape;228;p2"/>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9" name="Google Shape;229;p2"/>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870" name="Google Shape;230;p2"/>
          <p:cNvSpPr/>
          <p:nvPr/>
        </p:nvSpPr>
        <p:spPr>
          <a:xfrm>
            <a:off x="3386474" y="4207551"/>
            <a:ext cx="1735861" cy="1552202"/>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71" name="Google Shape;231;p2"/>
          <p:cNvSpPr/>
          <p:nvPr/>
        </p:nvSpPr>
        <p:spPr>
          <a:xfrm>
            <a:off x="4614075" y="3790830"/>
            <a:ext cx="378603" cy="315912"/>
          </a:xfrm>
          <a:custGeom>
            <a:avLst/>
            <a:gdLst/>
            <a:ahLst/>
            <a:cxnLst/>
            <a:rect l="l" t="t" r="r" b="b"/>
            <a:pathLst>
              <a:path w="11571" h="9655" extrusionOk="0">
                <a:moveTo>
                  <a:pt x="5435" y="1"/>
                </a:moveTo>
                <a:cubicBezTo>
                  <a:pt x="4747" y="1"/>
                  <a:pt x="4054" y="115"/>
                  <a:pt x="3382" y="346"/>
                </a:cubicBezTo>
                <a:lnTo>
                  <a:pt x="3719" y="273"/>
                </a:lnTo>
                <a:lnTo>
                  <a:pt x="3719" y="273"/>
                </a:lnTo>
                <a:cubicBezTo>
                  <a:pt x="2253" y="703"/>
                  <a:pt x="929" y="1720"/>
                  <a:pt x="404" y="3137"/>
                </a:cubicBezTo>
                <a:cubicBezTo>
                  <a:pt x="1" y="4316"/>
                  <a:pt x="94" y="5619"/>
                  <a:pt x="714" y="6705"/>
                </a:cubicBezTo>
                <a:cubicBezTo>
                  <a:pt x="1303" y="7790"/>
                  <a:pt x="2234" y="8628"/>
                  <a:pt x="3382" y="9124"/>
                </a:cubicBezTo>
                <a:cubicBezTo>
                  <a:pt x="4160" y="9476"/>
                  <a:pt x="5019" y="9654"/>
                  <a:pt x="5873" y="9654"/>
                </a:cubicBezTo>
                <a:cubicBezTo>
                  <a:pt x="7130" y="9654"/>
                  <a:pt x="8377" y="9267"/>
                  <a:pt x="9337" y="8473"/>
                </a:cubicBezTo>
                <a:cubicBezTo>
                  <a:pt x="10950" y="7139"/>
                  <a:pt x="11571" y="4595"/>
                  <a:pt x="10547" y="2765"/>
                </a:cubicBezTo>
                <a:cubicBezTo>
                  <a:pt x="10206" y="2207"/>
                  <a:pt x="9741" y="1680"/>
                  <a:pt x="9213" y="1276"/>
                </a:cubicBezTo>
                <a:cubicBezTo>
                  <a:pt x="8105" y="435"/>
                  <a:pt x="6780" y="1"/>
                  <a:pt x="5435" y="1"/>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232;p2"/>
          <p:cNvGrpSpPr/>
          <p:nvPr/>
        </p:nvGrpSpPr>
        <p:grpSpPr>
          <a:xfrm rot="3920554">
            <a:off x="-179243" y="1935436"/>
            <a:ext cx="1063055" cy="1875071"/>
            <a:chOff x="2797700" y="3217325"/>
            <a:chExt cx="682725" cy="1204225"/>
          </a:xfrm>
        </p:grpSpPr>
        <p:sp>
          <p:nvSpPr>
            <p:cNvPr id="1048872" name="Google Shape;233;p2"/>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73" name="Google Shape;234;p2"/>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74" name="Google Shape;235;p2"/>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75" name="Google Shape;236;p2"/>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76" name="Google Shape;237;p2"/>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77" name="Google Shape;238;p2"/>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78" name="Google Shape;239;p2"/>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 name="Google Shape;240;p2"/>
          <p:cNvGrpSpPr/>
          <p:nvPr/>
        </p:nvGrpSpPr>
        <p:grpSpPr>
          <a:xfrm rot="9764690">
            <a:off x="3560732" y="-1783669"/>
            <a:ext cx="1546779" cy="2481535"/>
            <a:chOff x="2402100" y="3854125"/>
            <a:chExt cx="435600" cy="698825"/>
          </a:xfrm>
        </p:grpSpPr>
        <p:sp>
          <p:nvSpPr>
            <p:cNvPr id="1048879" name="Google Shape;241;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80" name="Google Shape;242;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81" name="Google Shape;243;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82" name="Google Shape;244;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83" name="Google Shape;245;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84" name="Google Shape;246;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85" name="Google Shape;247;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86" name="Google Shape;248;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87" name="Google Shape;249;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88" name="Google Shape;250;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89" name="Google Shape;251;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90" name="Google Shape;252;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91" name="Google Shape;253;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892" name="Google Shape;254;p2"/>
          <p:cNvSpPr/>
          <p:nvPr/>
        </p:nvSpPr>
        <p:spPr>
          <a:xfrm rot="10673898">
            <a:off x="2204422" y="-744575"/>
            <a:ext cx="1468370" cy="1312998"/>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 name="Google Shape;255;p2"/>
          <p:cNvGrpSpPr/>
          <p:nvPr/>
        </p:nvGrpSpPr>
        <p:grpSpPr>
          <a:xfrm rot="-6923304">
            <a:off x="7577465" y="-582491"/>
            <a:ext cx="2662542" cy="2828636"/>
            <a:chOff x="4159600" y="887163"/>
            <a:chExt cx="1265600" cy="1344550"/>
          </a:xfrm>
        </p:grpSpPr>
        <p:sp>
          <p:nvSpPr>
            <p:cNvPr id="1048893" name="Google Shape;256;p2"/>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94" name="Google Shape;257;p2"/>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95" name="Google Shape;258;p2"/>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96" name="Google Shape;259;p2"/>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97" name="Google Shape;260;p2"/>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98" name="Google Shape;261;p2"/>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99" name="Google Shape;262;p2"/>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00" name="Google Shape;263;p2"/>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01" name="Google Shape;264;p2"/>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02" name="Google Shape;265;p2"/>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03" name="Google Shape;266;p2"/>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04" name="Google Shape;267;p2"/>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05" name="Google Shape;268;p2"/>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06" name="Google Shape;269;p2"/>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07" name="Google Shape;270;p2"/>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08" name="Google Shape;271;p2"/>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09" name="Google Shape;272;p2"/>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10" name="Google Shape;273;p2"/>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11" name="Google Shape;274;p2"/>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12" name="Google Shape;275;p2"/>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13" name="Google Shape;276;p2"/>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14" name="Google Shape;277;p2"/>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15" name="Google Shape;278;p2"/>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16" name="Google Shape;279;p2"/>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17" name="Google Shape;280;p2"/>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18" name="Google Shape;281;p2"/>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19" name="Google Shape;282;p2"/>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20" name="Google Shape;283;p2"/>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21" name="Google Shape;284;p2"/>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22" name="Google Shape;285;p2"/>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23" name="Google Shape;286;p2"/>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24" name="Google Shape;287;p2"/>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25" name="Google Shape;288;p2"/>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26" name="Google Shape;289;p2"/>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27" name="Google Shape;290;p2"/>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28" name="Google Shape;291;p2"/>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29" name="Google Shape;292;p2"/>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30" name="Google Shape;293;p2"/>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31" name="Google Shape;294;p2"/>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32" name="Google Shape;295;p2"/>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33" name="Google Shape;296;p2"/>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34" name="Google Shape;297;p2"/>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35" name="Google Shape;298;p2"/>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36" name="Google Shape;299;p2"/>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37" name="Google Shape;300;p2"/>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38" name="Google Shape;301;p2"/>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39" name="Google Shape;302;p2"/>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40" name="Google Shape;303;p2"/>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41" name="Google Shape;304;p2"/>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42" name="Google Shape;305;p2"/>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43" name="Google Shape;306;p2"/>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44" name="Google Shape;307;p2"/>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45" name="Google Shape;308;p2"/>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46" name="Google Shape;309;p2"/>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47" name="Google Shape;310;p2"/>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48" name="Google Shape;311;p2"/>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49" name="Google Shape;312;p2"/>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50" name="Google Shape;313;p2"/>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51" name="Google Shape;314;p2"/>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52" name="Google Shape;315;p2"/>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53" name="Google Shape;316;p2"/>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54" name="Google Shape;317;p2"/>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55" name="Google Shape;318;p2"/>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56" name="Google Shape;319;p2"/>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57" name="Google Shape;320;p2"/>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58" name="Google Shape;321;p2"/>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59" name="Google Shape;322;p2"/>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60" name="Google Shape;323;p2"/>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61" name="Google Shape;324;p2"/>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62" name="Google Shape;325;p2"/>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63" name="Google Shape;326;p2"/>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64" name="Google Shape;327;p2"/>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65" name="Google Shape;328;p2"/>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66" name="Google Shape;329;p2"/>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67" name="Google Shape;330;p2"/>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68" name="Google Shape;331;p2"/>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69" name="Google Shape;332;p2"/>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70" name="Google Shape;333;p2"/>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71" name="Google Shape;334;p2"/>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72" name="Google Shape;335;p2"/>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73" name="Google Shape;336;p2"/>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74" name="Google Shape;337;p2"/>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75" name="Google Shape;338;p2"/>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76" name="Google Shape;339;p2"/>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77" name="Google Shape;340;p2"/>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78" name="Google Shape;341;p2"/>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79" name="Google Shape;342;p2"/>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80" name="Google Shape;343;p2"/>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81" name="Google Shape;344;p2"/>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82" name="Google Shape;345;p2"/>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83" name="Google Shape;346;p2"/>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84" name="Google Shape;347;p2"/>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85" name="Google Shape;348;p2"/>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86" name="Google Shape;349;p2"/>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87" name="Google Shape;350;p2"/>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88" name="Google Shape;351;p2"/>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89" name="Google Shape;352;p2"/>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90" name="Google Shape;353;p2"/>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91" name="Google Shape;354;p2"/>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92" name="Google Shape;355;p2"/>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93" name="Google Shape;356;p2"/>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94" name="Google Shape;357;p2"/>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95" name="Google Shape;358;p2"/>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96" name="Google Shape;359;p2"/>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97" name="Google Shape;360;p2"/>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 name="Google Shape;361;p2"/>
          <p:cNvGrpSpPr/>
          <p:nvPr/>
        </p:nvGrpSpPr>
        <p:grpSpPr>
          <a:xfrm rot="8977348">
            <a:off x="-337299" y="-798513"/>
            <a:ext cx="885679" cy="1420878"/>
            <a:chOff x="2402100" y="3854125"/>
            <a:chExt cx="435600" cy="698825"/>
          </a:xfrm>
        </p:grpSpPr>
        <p:sp>
          <p:nvSpPr>
            <p:cNvPr id="1048998" name="Google Shape;362;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99" name="Google Shape;363;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00" name="Google Shape;364;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01" name="Google Shape;365;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02" name="Google Shape;366;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03" name="Google Shape;367;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04" name="Google Shape;368;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05" name="Google Shape;369;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06" name="Google Shape;370;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07" name="Google Shape;371;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08" name="Google Shape;372;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09" name="Google Shape;373;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10" name="Google Shape;374;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 name="Google Shape;375;p2"/>
          <p:cNvGrpSpPr/>
          <p:nvPr/>
        </p:nvGrpSpPr>
        <p:grpSpPr>
          <a:xfrm rot="8607250">
            <a:off x="-672758" y="-130852"/>
            <a:ext cx="1219989" cy="1925352"/>
            <a:chOff x="322650" y="2571325"/>
            <a:chExt cx="573100" cy="904450"/>
          </a:xfrm>
        </p:grpSpPr>
        <p:sp>
          <p:nvSpPr>
            <p:cNvPr id="1049011" name="Google Shape;376;p2"/>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12" name="Google Shape;377;p2"/>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13" name="Google Shape;378;p2"/>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14" name="Google Shape;379;p2"/>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15" name="Google Shape;380;p2"/>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16" name="Google Shape;381;p2"/>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17" name="Google Shape;382;p2"/>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 name="Google Shape;383;p2"/>
          <p:cNvGrpSpPr/>
          <p:nvPr/>
        </p:nvGrpSpPr>
        <p:grpSpPr>
          <a:xfrm>
            <a:off x="2642400" y="3965675"/>
            <a:ext cx="700450" cy="636075"/>
            <a:chOff x="3652400" y="3788700"/>
            <a:chExt cx="700450" cy="636075"/>
          </a:xfrm>
        </p:grpSpPr>
        <p:sp>
          <p:nvSpPr>
            <p:cNvPr id="1049018" name="Google Shape;384;p2"/>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19" name="Google Shape;385;p2"/>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20" name="Google Shape;386;p2"/>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21" name="Google Shape;387;p2"/>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22" name="Google Shape;388;p2"/>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23" name="Google Shape;389;p2"/>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24" name="Google Shape;390;p2"/>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25" name="Google Shape;391;p2"/>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26" name="Google Shape;392;p2"/>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27" name="Google Shape;393;p2"/>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28" name="Google Shape;394;p2"/>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29" name="Google Shape;395;p2"/>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30" name="Google Shape;396;p2"/>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31" name="Google Shape;397;p2"/>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32" name="Google Shape;398;p2"/>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rgbClr val="E6A1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 name="Google Shape;399;p2"/>
          <p:cNvGrpSpPr/>
          <p:nvPr/>
        </p:nvGrpSpPr>
        <p:grpSpPr>
          <a:xfrm rot="-1616840">
            <a:off x="2268132" y="4366221"/>
            <a:ext cx="1018996" cy="1634756"/>
            <a:chOff x="2402100" y="3854125"/>
            <a:chExt cx="435600" cy="698825"/>
          </a:xfrm>
        </p:grpSpPr>
        <p:sp>
          <p:nvSpPr>
            <p:cNvPr id="1049033" name="Google Shape;400;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34" name="Google Shape;401;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35" name="Google Shape;402;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36" name="Google Shape;403;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37" name="Google Shape;404;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38" name="Google Shape;405;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39" name="Google Shape;406;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40" name="Google Shape;407;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41" name="Google Shape;408;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42" name="Google Shape;409;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43" name="Google Shape;410;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44" name="Google Shape;411;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45" name="Google Shape;412;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 name="Google Shape;413;p2"/>
          <p:cNvGrpSpPr/>
          <p:nvPr/>
        </p:nvGrpSpPr>
        <p:grpSpPr>
          <a:xfrm rot="-10030981">
            <a:off x="5435049" y="-829610"/>
            <a:ext cx="1062999" cy="1874972"/>
            <a:chOff x="2797700" y="3217325"/>
            <a:chExt cx="682725" cy="1204225"/>
          </a:xfrm>
        </p:grpSpPr>
        <p:sp>
          <p:nvSpPr>
            <p:cNvPr id="1049046" name="Google Shape;414;p2"/>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47" name="Google Shape;415;p2"/>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48" name="Google Shape;416;p2"/>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49" name="Google Shape;417;p2"/>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50" name="Google Shape;418;p2"/>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51" name="Google Shape;419;p2"/>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52" name="Google Shape;420;p2"/>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9053" name="Google Shape;421;p2"/>
          <p:cNvSpPr txBox="1">
            <a:spLocks noGrp="1"/>
          </p:cNvSpPr>
          <p:nvPr>
            <p:ph type="subTitle" idx="1"/>
          </p:nvPr>
        </p:nvSpPr>
        <p:spPr>
          <a:xfrm>
            <a:off x="714300" y="2673702"/>
            <a:ext cx="7715400" cy="519300"/>
          </a:xfrm>
          <a:prstGeom prst="rect">
            <a:avLst/>
          </a:prstGeom>
        </p:spPr>
        <p:txBody>
          <a:bodyPr spcFirstLastPara="1" wrap="square" lIns="91425" tIns="91425" rIns="91425" bIns="91425" anchor="t" anchorCtr="0">
            <a:noAutofit/>
          </a:bodyPr>
          <a:lstStyle>
            <a:lvl1pPr lvl="0" algn="ctr">
              <a:spcBef>
                <a:spcPts val="0"/>
              </a:spcBef>
              <a:spcAft>
                <a:spcPts val="0"/>
              </a:spcAft>
              <a:buSzPts val="1500"/>
              <a:buNone/>
              <a:defRPr sz="1500"/>
            </a:lvl1pPr>
            <a:lvl2pPr lvl="1">
              <a:spcBef>
                <a:spcPts val="1600"/>
              </a:spcBef>
              <a:spcAft>
                <a:spcPts val="0"/>
              </a:spcAft>
              <a:buSzPts val="1500"/>
              <a:buNone/>
              <a:defRPr sz="1500"/>
            </a:lvl2pPr>
            <a:lvl3pPr lvl="2">
              <a:spcBef>
                <a:spcPts val="1600"/>
              </a:spcBef>
              <a:spcAft>
                <a:spcPts val="0"/>
              </a:spcAft>
              <a:buSzPts val="1500"/>
              <a:buNone/>
              <a:defRPr sz="1500"/>
            </a:lvl3pPr>
            <a:lvl4pPr lvl="3">
              <a:spcBef>
                <a:spcPts val="1600"/>
              </a:spcBef>
              <a:spcAft>
                <a:spcPts val="0"/>
              </a:spcAft>
              <a:buSzPts val="1500"/>
              <a:buNone/>
              <a:defRPr sz="1500"/>
            </a:lvl4pPr>
            <a:lvl5pPr lvl="4">
              <a:spcBef>
                <a:spcPts val="1600"/>
              </a:spcBef>
              <a:spcAft>
                <a:spcPts val="0"/>
              </a:spcAft>
              <a:buSzPts val="1500"/>
              <a:buNone/>
              <a:defRPr sz="1500"/>
            </a:lvl5pPr>
            <a:lvl6pPr lvl="5">
              <a:spcBef>
                <a:spcPts val="1600"/>
              </a:spcBef>
              <a:spcAft>
                <a:spcPts val="0"/>
              </a:spcAft>
              <a:buSzPts val="1500"/>
              <a:buNone/>
              <a:defRPr sz="1500"/>
            </a:lvl6pPr>
            <a:lvl7pPr lvl="6">
              <a:spcBef>
                <a:spcPts val="1600"/>
              </a:spcBef>
              <a:spcAft>
                <a:spcPts val="0"/>
              </a:spcAft>
              <a:buSzPts val="1500"/>
              <a:buNone/>
              <a:defRPr sz="1500"/>
            </a:lvl7pPr>
            <a:lvl8pPr lvl="7">
              <a:spcBef>
                <a:spcPts val="1600"/>
              </a:spcBef>
              <a:spcAft>
                <a:spcPts val="0"/>
              </a:spcAft>
              <a:buSzPts val="1500"/>
              <a:buNone/>
              <a:defRPr sz="1500"/>
            </a:lvl8pPr>
            <a:lvl9pPr lvl="8">
              <a:spcBef>
                <a:spcPts val="1600"/>
              </a:spcBef>
              <a:spcAft>
                <a:spcPts val="1600"/>
              </a:spcAft>
              <a:buSzPts val="1500"/>
              <a:buNone/>
              <a:defRPr sz="1500"/>
            </a:lvl9pPr>
          </a:lstStyle>
          <a:p>
            <a:endParaRPr/>
          </a:p>
        </p:txBody>
      </p:sp>
      <p:sp>
        <p:nvSpPr>
          <p:cNvPr id="1049054" name="Google Shape;422;p2"/>
          <p:cNvSpPr/>
          <p:nvPr/>
        </p:nvSpPr>
        <p:spPr>
          <a:xfrm>
            <a:off x="7982063" y="1998775"/>
            <a:ext cx="378570" cy="317388"/>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 name="Google Shape;423;p2"/>
          <p:cNvGrpSpPr/>
          <p:nvPr/>
        </p:nvGrpSpPr>
        <p:grpSpPr>
          <a:xfrm>
            <a:off x="6692763" y="3965663"/>
            <a:ext cx="610325" cy="417350"/>
            <a:chOff x="364525" y="2023775"/>
            <a:chExt cx="610325" cy="417350"/>
          </a:xfrm>
        </p:grpSpPr>
        <p:sp>
          <p:nvSpPr>
            <p:cNvPr id="1049055" name="Google Shape;424;p2"/>
            <p:cNvSpPr/>
            <p:nvPr/>
          </p:nvSpPr>
          <p:spPr>
            <a:xfrm>
              <a:off x="739075" y="2213250"/>
              <a:ext cx="87825" cy="70625"/>
            </a:xfrm>
            <a:custGeom>
              <a:avLst/>
              <a:gdLst/>
              <a:ahLst/>
              <a:cxnLst/>
              <a:rect l="l" t="t" r="r" b="b"/>
              <a:pathLst>
                <a:path w="3513" h="2825" extrusionOk="0">
                  <a:moveTo>
                    <a:pt x="2208" y="836"/>
                  </a:moveTo>
                  <a:lnTo>
                    <a:pt x="2208" y="836"/>
                  </a:lnTo>
                  <a:cubicBezTo>
                    <a:pt x="2203" y="904"/>
                    <a:pt x="2191" y="972"/>
                    <a:pt x="2174" y="1040"/>
                  </a:cubicBezTo>
                  <a:lnTo>
                    <a:pt x="2174" y="1040"/>
                  </a:lnTo>
                  <a:cubicBezTo>
                    <a:pt x="2168" y="1040"/>
                    <a:pt x="2162" y="1040"/>
                    <a:pt x="2156" y="1040"/>
                  </a:cubicBezTo>
                  <a:cubicBezTo>
                    <a:pt x="1982" y="1040"/>
                    <a:pt x="1801" y="1092"/>
                    <a:pt x="1677" y="1184"/>
                  </a:cubicBezTo>
                  <a:lnTo>
                    <a:pt x="1677" y="1184"/>
                  </a:lnTo>
                  <a:cubicBezTo>
                    <a:pt x="1681" y="1171"/>
                    <a:pt x="1686" y="1157"/>
                    <a:pt x="1692" y="1142"/>
                  </a:cubicBezTo>
                  <a:lnTo>
                    <a:pt x="1692" y="1142"/>
                  </a:lnTo>
                  <a:cubicBezTo>
                    <a:pt x="1808" y="1029"/>
                    <a:pt x="1938" y="929"/>
                    <a:pt x="2080" y="847"/>
                  </a:cubicBezTo>
                  <a:lnTo>
                    <a:pt x="2080" y="847"/>
                  </a:lnTo>
                  <a:cubicBezTo>
                    <a:pt x="2121" y="840"/>
                    <a:pt x="2164" y="837"/>
                    <a:pt x="2208" y="836"/>
                  </a:cubicBezTo>
                  <a:close/>
                  <a:moveTo>
                    <a:pt x="2191" y="1"/>
                  </a:moveTo>
                  <a:cubicBezTo>
                    <a:pt x="2048" y="1"/>
                    <a:pt x="1893" y="40"/>
                    <a:pt x="1769" y="86"/>
                  </a:cubicBezTo>
                  <a:lnTo>
                    <a:pt x="1800" y="86"/>
                  </a:lnTo>
                  <a:cubicBezTo>
                    <a:pt x="1704" y="126"/>
                    <a:pt x="1612" y="171"/>
                    <a:pt x="1523" y="220"/>
                  </a:cubicBezTo>
                  <a:lnTo>
                    <a:pt x="1523" y="220"/>
                  </a:lnTo>
                  <a:cubicBezTo>
                    <a:pt x="1395" y="270"/>
                    <a:pt x="1270" y="329"/>
                    <a:pt x="1148" y="396"/>
                  </a:cubicBezTo>
                  <a:cubicBezTo>
                    <a:pt x="917" y="535"/>
                    <a:pt x="739" y="735"/>
                    <a:pt x="634" y="970"/>
                  </a:cubicBezTo>
                  <a:lnTo>
                    <a:pt x="634" y="970"/>
                  </a:lnTo>
                  <a:cubicBezTo>
                    <a:pt x="304" y="1382"/>
                    <a:pt x="81" y="1881"/>
                    <a:pt x="0" y="2413"/>
                  </a:cubicBezTo>
                  <a:cubicBezTo>
                    <a:pt x="0" y="2568"/>
                    <a:pt x="94" y="2723"/>
                    <a:pt x="249" y="2754"/>
                  </a:cubicBezTo>
                  <a:cubicBezTo>
                    <a:pt x="443" y="2801"/>
                    <a:pt x="641" y="2824"/>
                    <a:pt x="839" y="2824"/>
                  </a:cubicBezTo>
                  <a:cubicBezTo>
                    <a:pt x="2189" y="2824"/>
                    <a:pt x="3513" y="1764"/>
                    <a:pt x="3351" y="303"/>
                  </a:cubicBezTo>
                  <a:cubicBezTo>
                    <a:pt x="3351" y="148"/>
                    <a:pt x="3102" y="55"/>
                    <a:pt x="2978" y="55"/>
                  </a:cubicBezTo>
                  <a:cubicBezTo>
                    <a:pt x="2837" y="35"/>
                    <a:pt x="2696" y="25"/>
                    <a:pt x="2558" y="25"/>
                  </a:cubicBezTo>
                  <a:cubicBezTo>
                    <a:pt x="2499" y="25"/>
                    <a:pt x="2441" y="27"/>
                    <a:pt x="2383" y="30"/>
                  </a:cubicBezTo>
                  <a:lnTo>
                    <a:pt x="2383" y="30"/>
                  </a:lnTo>
                  <a:cubicBezTo>
                    <a:pt x="2325" y="10"/>
                    <a:pt x="2259" y="1"/>
                    <a:pt x="219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56" name="Google Shape;425;p2"/>
            <p:cNvSpPr/>
            <p:nvPr/>
          </p:nvSpPr>
          <p:spPr>
            <a:xfrm>
              <a:off x="866250" y="2220425"/>
              <a:ext cx="108600" cy="75500"/>
            </a:xfrm>
            <a:custGeom>
              <a:avLst/>
              <a:gdLst/>
              <a:ahLst/>
              <a:cxnLst/>
              <a:rect l="l" t="t" r="r" b="b"/>
              <a:pathLst>
                <a:path w="4344" h="3020" extrusionOk="0">
                  <a:moveTo>
                    <a:pt x="2513" y="699"/>
                  </a:moveTo>
                  <a:cubicBezTo>
                    <a:pt x="2792" y="730"/>
                    <a:pt x="2823" y="1350"/>
                    <a:pt x="2730" y="1598"/>
                  </a:cubicBezTo>
                  <a:cubicBezTo>
                    <a:pt x="2634" y="1829"/>
                    <a:pt x="2395" y="2000"/>
                    <a:pt x="2131" y="2111"/>
                  </a:cubicBezTo>
                  <a:lnTo>
                    <a:pt x="2131" y="2111"/>
                  </a:lnTo>
                  <a:cubicBezTo>
                    <a:pt x="2398" y="1917"/>
                    <a:pt x="2620" y="1664"/>
                    <a:pt x="2730" y="1443"/>
                  </a:cubicBezTo>
                  <a:cubicBezTo>
                    <a:pt x="2854" y="1195"/>
                    <a:pt x="2637" y="1086"/>
                    <a:pt x="2366" y="1086"/>
                  </a:cubicBezTo>
                  <a:cubicBezTo>
                    <a:pt x="2239" y="1086"/>
                    <a:pt x="2100" y="1110"/>
                    <a:pt x="1978" y="1155"/>
                  </a:cubicBezTo>
                  <a:lnTo>
                    <a:pt x="1978" y="1155"/>
                  </a:lnTo>
                  <a:cubicBezTo>
                    <a:pt x="2152" y="913"/>
                    <a:pt x="2390" y="699"/>
                    <a:pt x="2513" y="699"/>
                  </a:cubicBezTo>
                  <a:close/>
                  <a:moveTo>
                    <a:pt x="2930" y="1"/>
                  </a:moveTo>
                  <a:cubicBezTo>
                    <a:pt x="2394" y="1"/>
                    <a:pt x="1757" y="323"/>
                    <a:pt x="1310" y="698"/>
                  </a:cubicBezTo>
                  <a:lnTo>
                    <a:pt x="1310" y="698"/>
                  </a:lnTo>
                  <a:cubicBezTo>
                    <a:pt x="1244" y="722"/>
                    <a:pt x="1180" y="753"/>
                    <a:pt x="1117" y="792"/>
                  </a:cubicBezTo>
                  <a:cubicBezTo>
                    <a:pt x="621" y="1164"/>
                    <a:pt x="1" y="1629"/>
                    <a:pt x="156" y="2343"/>
                  </a:cubicBezTo>
                  <a:cubicBezTo>
                    <a:pt x="246" y="2861"/>
                    <a:pt x="664" y="3019"/>
                    <a:pt x="1100" y="3019"/>
                  </a:cubicBezTo>
                  <a:cubicBezTo>
                    <a:pt x="1264" y="3019"/>
                    <a:pt x="1430" y="2997"/>
                    <a:pt x="1583" y="2963"/>
                  </a:cubicBezTo>
                  <a:cubicBezTo>
                    <a:pt x="2575" y="2715"/>
                    <a:pt x="4343" y="2032"/>
                    <a:pt x="3847" y="668"/>
                  </a:cubicBezTo>
                  <a:cubicBezTo>
                    <a:pt x="3682" y="184"/>
                    <a:pt x="3335" y="1"/>
                    <a:pt x="293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57" name="Google Shape;426;p2"/>
            <p:cNvSpPr/>
            <p:nvPr/>
          </p:nvSpPr>
          <p:spPr>
            <a:xfrm>
              <a:off x="620425" y="2375175"/>
              <a:ext cx="91525" cy="65950"/>
            </a:xfrm>
            <a:custGeom>
              <a:avLst/>
              <a:gdLst/>
              <a:ahLst/>
              <a:cxnLst/>
              <a:rect l="l" t="t" r="r" b="b"/>
              <a:pathLst>
                <a:path w="3661" h="2638" extrusionOk="0">
                  <a:moveTo>
                    <a:pt x="2723" y="0"/>
                  </a:moveTo>
                  <a:cubicBezTo>
                    <a:pt x="2311" y="0"/>
                    <a:pt x="1906" y="96"/>
                    <a:pt x="1544" y="275"/>
                  </a:cubicBezTo>
                  <a:lnTo>
                    <a:pt x="1544" y="275"/>
                  </a:lnTo>
                  <a:cubicBezTo>
                    <a:pt x="1475" y="284"/>
                    <a:pt x="1404" y="305"/>
                    <a:pt x="1334" y="340"/>
                  </a:cubicBezTo>
                  <a:cubicBezTo>
                    <a:pt x="621" y="681"/>
                    <a:pt x="125" y="1364"/>
                    <a:pt x="1" y="2139"/>
                  </a:cubicBezTo>
                  <a:cubicBezTo>
                    <a:pt x="1" y="2294"/>
                    <a:pt x="94" y="2419"/>
                    <a:pt x="249" y="2481"/>
                  </a:cubicBezTo>
                  <a:cubicBezTo>
                    <a:pt x="521" y="2587"/>
                    <a:pt x="811" y="2637"/>
                    <a:pt x="1101" y="2637"/>
                  </a:cubicBezTo>
                  <a:cubicBezTo>
                    <a:pt x="2333" y="2637"/>
                    <a:pt x="3586" y="1738"/>
                    <a:pt x="3661" y="433"/>
                  </a:cubicBezTo>
                  <a:cubicBezTo>
                    <a:pt x="3661" y="216"/>
                    <a:pt x="3475" y="123"/>
                    <a:pt x="3289" y="61"/>
                  </a:cubicBezTo>
                  <a:cubicBezTo>
                    <a:pt x="3101" y="20"/>
                    <a:pt x="2911" y="0"/>
                    <a:pt x="2723"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58" name="Google Shape;427;p2"/>
            <p:cNvSpPr/>
            <p:nvPr/>
          </p:nvSpPr>
          <p:spPr>
            <a:xfrm>
              <a:off x="571500" y="2185225"/>
              <a:ext cx="110225" cy="72125"/>
            </a:xfrm>
            <a:custGeom>
              <a:avLst/>
              <a:gdLst/>
              <a:ahLst/>
              <a:cxnLst/>
              <a:rect l="l" t="t" r="r" b="b"/>
              <a:pathLst>
                <a:path w="4409" h="2885" extrusionOk="0">
                  <a:moveTo>
                    <a:pt x="2634" y="609"/>
                  </a:moveTo>
                  <a:lnTo>
                    <a:pt x="2634" y="609"/>
                  </a:lnTo>
                  <a:cubicBezTo>
                    <a:pt x="2661" y="624"/>
                    <a:pt x="2693" y="648"/>
                    <a:pt x="2733" y="680"/>
                  </a:cubicBezTo>
                  <a:cubicBezTo>
                    <a:pt x="2857" y="742"/>
                    <a:pt x="2950" y="866"/>
                    <a:pt x="2981" y="1021"/>
                  </a:cubicBezTo>
                  <a:cubicBezTo>
                    <a:pt x="3061" y="1770"/>
                    <a:pt x="2058" y="2173"/>
                    <a:pt x="1382" y="2270"/>
                  </a:cubicBezTo>
                  <a:lnTo>
                    <a:pt x="1382" y="2270"/>
                  </a:lnTo>
                  <a:cubicBezTo>
                    <a:pt x="1364" y="2194"/>
                    <a:pt x="1356" y="2116"/>
                    <a:pt x="1356" y="2038"/>
                  </a:cubicBezTo>
                  <a:lnTo>
                    <a:pt x="1356" y="2038"/>
                  </a:lnTo>
                  <a:cubicBezTo>
                    <a:pt x="2128" y="1962"/>
                    <a:pt x="3118" y="1422"/>
                    <a:pt x="2640" y="618"/>
                  </a:cubicBezTo>
                  <a:cubicBezTo>
                    <a:pt x="2638" y="615"/>
                    <a:pt x="2636" y="612"/>
                    <a:pt x="2634" y="609"/>
                  </a:cubicBezTo>
                  <a:close/>
                  <a:moveTo>
                    <a:pt x="2955" y="0"/>
                  </a:moveTo>
                  <a:cubicBezTo>
                    <a:pt x="2698" y="0"/>
                    <a:pt x="2442" y="49"/>
                    <a:pt x="2237" y="121"/>
                  </a:cubicBezTo>
                  <a:cubicBezTo>
                    <a:pt x="1803" y="278"/>
                    <a:pt x="1486" y="570"/>
                    <a:pt x="1241" y="922"/>
                  </a:cubicBezTo>
                  <a:lnTo>
                    <a:pt x="1241" y="922"/>
                  </a:lnTo>
                  <a:cubicBezTo>
                    <a:pt x="546" y="1259"/>
                    <a:pt x="1" y="1909"/>
                    <a:pt x="314" y="2727"/>
                  </a:cubicBezTo>
                  <a:cubicBezTo>
                    <a:pt x="345" y="2851"/>
                    <a:pt x="531" y="2851"/>
                    <a:pt x="655" y="2882"/>
                  </a:cubicBezTo>
                  <a:cubicBezTo>
                    <a:pt x="702" y="2884"/>
                    <a:pt x="748" y="2885"/>
                    <a:pt x="795" y="2885"/>
                  </a:cubicBezTo>
                  <a:cubicBezTo>
                    <a:pt x="1589" y="2885"/>
                    <a:pt x="2401" y="2639"/>
                    <a:pt x="3074" y="2200"/>
                  </a:cubicBezTo>
                  <a:cubicBezTo>
                    <a:pt x="3571" y="1859"/>
                    <a:pt x="4408" y="1114"/>
                    <a:pt x="3974" y="463"/>
                  </a:cubicBezTo>
                  <a:cubicBezTo>
                    <a:pt x="3765" y="121"/>
                    <a:pt x="3359" y="0"/>
                    <a:pt x="2955"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59" name="Google Shape;428;p2"/>
            <p:cNvSpPr/>
            <p:nvPr/>
          </p:nvSpPr>
          <p:spPr>
            <a:xfrm>
              <a:off x="758450" y="2059975"/>
              <a:ext cx="102400" cy="71400"/>
            </a:xfrm>
            <a:custGeom>
              <a:avLst/>
              <a:gdLst/>
              <a:ahLst/>
              <a:cxnLst/>
              <a:rect l="l" t="t" r="r" b="b"/>
              <a:pathLst>
                <a:path w="4096" h="2856" extrusionOk="0">
                  <a:moveTo>
                    <a:pt x="2303" y="689"/>
                  </a:moveTo>
                  <a:cubicBezTo>
                    <a:pt x="2370" y="689"/>
                    <a:pt x="2416" y="740"/>
                    <a:pt x="2451" y="882"/>
                  </a:cubicBezTo>
                  <a:cubicBezTo>
                    <a:pt x="2514" y="1068"/>
                    <a:pt x="2514" y="1285"/>
                    <a:pt x="2420" y="1471"/>
                  </a:cubicBezTo>
                  <a:cubicBezTo>
                    <a:pt x="2405" y="1551"/>
                    <a:pt x="2381" y="1624"/>
                    <a:pt x="2349" y="1692"/>
                  </a:cubicBezTo>
                  <a:lnTo>
                    <a:pt x="2349" y="1692"/>
                  </a:lnTo>
                  <a:cubicBezTo>
                    <a:pt x="2336" y="1658"/>
                    <a:pt x="2310" y="1625"/>
                    <a:pt x="2265" y="1595"/>
                  </a:cubicBezTo>
                  <a:cubicBezTo>
                    <a:pt x="2199" y="1548"/>
                    <a:pt x="2115" y="1529"/>
                    <a:pt x="2026" y="1529"/>
                  </a:cubicBezTo>
                  <a:cubicBezTo>
                    <a:pt x="1963" y="1529"/>
                    <a:pt x="1898" y="1539"/>
                    <a:pt x="1834" y="1553"/>
                  </a:cubicBezTo>
                  <a:lnTo>
                    <a:pt x="1834" y="1553"/>
                  </a:lnTo>
                  <a:lnTo>
                    <a:pt x="1800" y="1502"/>
                  </a:lnTo>
                  <a:cubicBezTo>
                    <a:pt x="1800" y="1440"/>
                    <a:pt x="1707" y="1378"/>
                    <a:pt x="1676" y="1285"/>
                  </a:cubicBezTo>
                  <a:cubicBezTo>
                    <a:pt x="1676" y="1198"/>
                    <a:pt x="1697" y="1124"/>
                    <a:pt x="1732" y="1059"/>
                  </a:cubicBezTo>
                  <a:lnTo>
                    <a:pt x="1732" y="1059"/>
                  </a:lnTo>
                  <a:cubicBezTo>
                    <a:pt x="1754" y="1051"/>
                    <a:pt x="1777" y="1043"/>
                    <a:pt x="1800" y="1037"/>
                  </a:cubicBezTo>
                  <a:cubicBezTo>
                    <a:pt x="1936" y="983"/>
                    <a:pt x="2262" y="881"/>
                    <a:pt x="2299" y="689"/>
                  </a:cubicBezTo>
                  <a:lnTo>
                    <a:pt x="2299" y="689"/>
                  </a:lnTo>
                  <a:cubicBezTo>
                    <a:pt x="2301" y="689"/>
                    <a:pt x="2302" y="689"/>
                    <a:pt x="2303" y="689"/>
                  </a:cubicBezTo>
                  <a:close/>
                  <a:moveTo>
                    <a:pt x="2014" y="2065"/>
                  </a:moveTo>
                  <a:lnTo>
                    <a:pt x="2014" y="2065"/>
                  </a:lnTo>
                  <a:cubicBezTo>
                    <a:pt x="1874" y="2152"/>
                    <a:pt x="1710" y="2201"/>
                    <a:pt x="1541" y="2206"/>
                  </a:cubicBezTo>
                  <a:lnTo>
                    <a:pt x="1541" y="2206"/>
                  </a:lnTo>
                  <a:cubicBezTo>
                    <a:pt x="1706" y="2186"/>
                    <a:pt x="1869" y="2134"/>
                    <a:pt x="2014" y="2065"/>
                  </a:cubicBezTo>
                  <a:close/>
                  <a:moveTo>
                    <a:pt x="2680" y="1"/>
                  </a:moveTo>
                  <a:cubicBezTo>
                    <a:pt x="1961" y="1"/>
                    <a:pt x="1078" y="536"/>
                    <a:pt x="754" y="964"/>
                  </a:cubicBezTo>
                  <a:lnTo>
                    <a:pt x="754" y="964"/>
                  </a:lnTo>
                  <a:cubicBezTo>
                    <a:pt x="311" y="1302"/>
                    <a:pt x="1" y="1786"/>
                    <a:pt x="1" y="2402"/>
                  </a:cubicBezTo>
                  <a:cubicBezTo>
                    <a:pt x="1" y="2495"/>
                    <a:pt x="1" y="2526"/>
                    <a:pt x="94" y="2588"/>
                  </a:cubicBezTo>
                  <a:cubicBezTo>
                    <a:pt x="403" y="2773"/>
                    <a:pt x="762" y="2855"/>
                    <a:pt x="1127" y="2855"/>
                  </a:cubicBezTo>
                  <a:cubicBezTo>
                    <a:pt x="1676" y="2855"/>
                    <a:pt x="2240" y="2669"/>
                    <a:pt x="2669" y="2371"/>
                  </a:cubicBezTo>
                  <a:cubicBezTo>
                    <a:pt x="3258" y="1999"/>
                    <a:pt x="4096" y="913"/>
                    <a:pt x="3382" y="261"/>
                  </a:cubicBezTo>
                  <a:cubicBezTo>
                    <a:pt x="3197" y="76"/>
                    <a:pt x="2950" y="1"/>
                    <a:pt x="268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60" name="Google Shape;429;p2"/>
            <p:cNvSpPr/>
            <p:nvPr/>
          </p:nvSpPr>
          <p:spPr>
            <a:xfrm>
              <a:off x="474200" y="2335625"/>
              <a:ext cx="88100" cy="62525"/>
            </a:xfrm>
            <a:custGeom>
              <a:avLst/>
              <a:gdLst/>
              <a:ahLst/>
              <a:cxnLst/>
              <a:rect l="l" t="t" r="r" b="b"/>
              <a:pathLst>
                <a:path w="3524" h="2501" extrusionOk="0">
                  <a:moveTo>
                    <a:pt x="2252" y="519"/>
                  </a:moveTo>
                  <a:cubicBezTo>
                    <a:pt x="2279" y="519"/>
                    <a:pt x="2303" y="521"/>
                    <a:pt x="2323" y="525"/>
                  </a:cubicBezTo>
                  <a:lnTo>
                    <a:pt x="2323" y="525"/>
                  </a:lnTo>
                  <a:cubicBezTo>
                    <a:pt x="2304" y="526"/>
                    <a:pt x="2290" y="526"/>
                    <a:pt x="2282" y="526"/>
                  </a:cubicBezTo>
                  <a:cubicBezTo>
                    <a:pt x="2034" y="557"/>
                    <a:pt x="1786" y="650"/>
                    <a:pt x="1631" y="868"/>
                  </a:cubicBezTo>
                  <a:cubicBezTo>
                    <a:pt x="1606" y="886"/>
                    <a:pt x="1586" y="903"/>
                    <a:pt x="1571" y="916"/>
                  </a:cubicBezTo>
                  <a:lnTo>
                    <a:pt x="1571" y="916"/>
                  </a:lnTo>
                  <a:cubicBezTo>
                    <a:pt x="1551" y="909"/>
                    <a:pt x="1530" y="899"/>
                    <a:pt x="1510" y="888"/>
                  </a:cubicBezTo>
                  <a:lnTo>
                    <a:pt x="1510" y="888"/>
                  </a:lnTo>
                  <a:cubicBezTo>
                    <a:pt x="1682" y="717"/>
                    <a:pt x="1899" y="578"/>
                    <a:pt x="2158" y="526"/>
                  </a:cubicBezTo>
                  <a:cubicBezTo>
                    <a:pt x="2193" y="521"/>
                    <a:pt x="2224" y="519"/>
                    <a:pt x="2252" y="519"/>
                  </a:cubicBezTo>
                  <a:close/>
                  <a:moveTo>
                    <a:pt x="2346" y="1080"/>
                  </a:moveTo>
                  <a:cubicBezTo>
                    <a:pt x="2345" y="1082"/>
                    <a:pt x="2345" y="1083"/>
                    <a:pt x="2344" y="1085"/>
                  </a:cubicBezTo>
                  <a:cubicBezTo>
                    <a:pt x="2152" y="1525"/>
                    <a:pt x="1813" y="1941"/>
                    <a:pt x="1349" y="1986"/>
                  </a:cubicBezTo>
                  <a:lnTo>
                    <a:pt x="1349" y="1986"/>
                  </a:lnTo>
                  <a:cubicBezTo>
                    <a:pt x="1329" y="1936"/>
                    <a:pt x="1310" y="1889"/>
                    <a:pt x="1290" y="1829"/>
                  </a:cubicBezTo>
                  <a:cubicBezTo>
                    <a:pt x="1290" y="1798"/>
                    <a:pt x="1290" y="1767"/>
                    <a:pt x="1321" y="1736"/>
                  </a:cubicBezTo>
                  <a:cubicBezTo>
                    <a:pt x="1326" y="1726"/>
                    <a:pt x="1330" y="1716"/>
                    <a:pt x="1334" y="1707"/>
                  </a:cubicBezTo>
                  <a:lnTo>
                    <a:pt x="1334" y="1707"/>
                  </a:lnTo>
                  <a:cubicBezTo>
                    <a:pt x="1452" y="1672"/>
                    <a:pt x="1563" y="1620"/>
                    <a:pt x="1662" y="1550"/>
                  </a:cubicBezTo>
                  <a:cubicBezTo>
                    <a:pt x="1757" y="1487"/>
                    <a:pt x="1795" y="1416"/>
                    <a:pt x="1781" y="1357"/>
                  </a:cubicBezTo>
                  <a:lnTo>
                    <a:pt x="1781" y="1357"/>
                  </a:lnTo>
                  <a:cubicBezTo>
                    <a:pt x="1984" y="1293"/>
                    <a:pt x="2177" y="1198"/>
                    <a:pt x="2346" y="1080"/>
                  </a:cubicBezTo>
                  <a:close/>
                  <a:moveTo>
                    <a:pt x="2800" y="0"/>
                  </a:moveTo>
                  <a:cubicBezTo>
                    <a:pt x="1895" y="0"/>
                    <a:pt x="1020" y="374"/>
                    <a:pt x="390" y="1054"/>
                  </a:cubicBezTo>
                  <a:cubicBezTo>
                    <a:pt x="328" y="1116"/>
                    <a:pt x="297" y="1178"/>
                    <a:pt x="390" y="1240"/>
                  </a:cubicBezTo>
                  <a:cubicBezTo>
                    <a:pt x="484" y="1301"/>
                    <a:pt x="587" y="1349"/>
                    <a:pt x="694" y="1383"/>
                  </a:cubicBezTo>
                  <a:lnTo>
                    <a:pt x="694" y="1383"/>
                  </a:lnTo>
                  <a:cubicBezTo>
                    <a:pt x="435" y="1496"/>
                    <a:pt x="218" y="1680"/>
                    <a:pt x="142" y="1953"/>
                  </a:cubicBezTo>
                  <a:cubicBezTo>
                    <a:pt x="0" y="2398"/>
                    <a:pt x="347" y="2500"/>
                    <a:pt x="708" y="2500"/>
                  </a:cubicBezTo>
                  <a:cubicBezTo>
                    <a:pt x="901" y="2500"/>
                    <a:pt x="1098" y="2471"/>
                    <a:pt x="1228" y="2450"/>
                  </a:cubicBezTo>
                  <a:cubicBezTo>
                    <a:pt x="2406" y="2263"/>
                    <a:pt x="3523" y="1426"/>
                    <a:pt x="3523" y="154"/>
                  </a:cubicBezTo>
                  <a:cubicBezTo>
                    <a:pt x="3492" y="123"/>
                    <a:pt x="3461" y="92"/>
                    <a:pt x="3430" y="61"/>
                  </a:cubicBezTo>
                  <a:cubicBezTo>
                    <a:pt x="3220" y="20"/>
                    <a:pt x="3009" y="0"/>
                    <a:pt x="280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61" name="Google Shape;430;p2"/>
            <p:cNvSpPr/>
            <p:nvPr/>
          </p:nvSpPr>
          <p:spPr>
            <a:xfrm>
              <a:off x="608800" y="2023775"/>
              <a:ext cx="93075" cy="63850"/>
            </a:xfrm>
            <a:custGeom>
              <a:avLst/>
              <a:gdLst/>
              <a:ahLst/>
              <a:cxnLst/>
              <a:rect l="l" t="t" r="r" b="b"/>
              <a:pathLst>
                <a:path w="3723" h="2554" extrusionOk="0">
                  <a:moveTo>
                    <a:pt x="2475" y="593"/>
                  </a:moveTo>
                  <a:cubicBezTo>
                    <a:pt x="2495" y="593"/>
                    <a:pt x="2514" y="593"/>
                    <a:pt x="2534" y="594"/>
                  </a:cubicBezTo>
                  <a:lnTo>
                    <a:pt x="2534" y="594"/>
                  </a:lnTo>
                  <a:cubicBezTo>
                    <a:pt x="2478" y="780"/>
                    <a:pt x="2398" y="959"/>
                    <a:pt x="2296" y="1122"/>
                  </a:cubicBezTo>
                  <a:lnTo>
                    <a:pt x="2296" y="1122"/>
                  </a:lnTo>
                  <a:cubicBezTo>
                    <a:pt x="2260" y="1063"/>
                    <a:pt x="2150" y="1034"/>
                    <a:pt x="2013" y="1030"/>
                  </a:cubicBezTo>
                  <a:lnTo>
                    <a:pt x="2013" y="1030"/>
                  </a:lnTo>
                  <a:cubicBezTo>
                    <a:pt x="1950" y="986"/>
                    <a:pt x="1856" y="965"/>
                    <a:pt x="1768" y="965"/>
                  </a:cubicBezTo>
                  <a:cubicBezTo>
                    <a:pt x="1679" y="965"/>
                    <a:pt x="1590" y="970"/>
                    <a:pt x="1501" y="981"/>
                  </a:cubicBezTo>
                  <a:lnTo>
                    <a:pt x="1501" y="981"/>
                  </a:lnTo>
                  <a:cubicBezTo>
                    <a:pt x="1593" y="864"/>
                    <a:pt x="1713" y="776"/>
                    <a:pt x="1861" y="717"/>
                  </a:cubicBezTo>
                  <a:cubicBezTo>
                    <a:pt x="2048" y="634"/>
                    <a:pt x="2261" y="593"/>
                    <a:pt x="2475" y="593"/>
                  </a:cubicBezTo>
                  <a:close/>
                  <a:moveTo>
                    <a:pt x="1817" y="1652"/>
                  </a:moveTo>
                  <a:cubicBezTo>
                    <a:pt x="1621" y="1799"/>
                    <a:pt x="1394" y="1902"/>
                    <a:pt x="1146" y="1942"/>
                  </a:cubicBezTo>
                  <a:lnTo>
                    <a:pt x="1146" y="1942"/>
                  </a:lnTo>
                  <a:cubicBezTo>
                    <a:pt x="1156" y="1900"/>
                    <a:pt x="1169" y="1856"/>
                    <a:pt x="1183" y="1813"/>
                  </a:cubicBezTo>
                  <a:lnTo>
                    <a:pt x="1183" y="1813"/>
                  </a:lnTo>
                  <a:cubicBezTo>
                    <a:pt x="1183" y="1813"/>
                    <a:pt x="1184" y="1813"/>
                    <a:pt x="1184" y="1813"/>
                  </a:cubicBezTo>
                  <a:cubicBezTo>
                    <a:pt x="1403" y="1813"/>
                    <a:pt x="1622" y="1755"/>
                    <a:pt x="1817" y="1652"/>
                  </a:cubicBezTo>
                  <a:close/>
                  <a:moveTo>
                    <a:pt x="2849" y="1"/>
                  </a:moveTo>
                  <a:cubicBezTo>
                    <a:pt x="2471" y="1"/>
                    <a:pt x="2098" y="69"/>
                    <a:pt x="1737" y="189"/>
                  </a:cubicBezTo>
                  <a:cubicBezTo>
                    <a:pt x="1303" y="345"/>
                    <a:pt x="497" y="686"/>
                    <a:pt x="310" y="1151"/>
                  </a:cubicBezTo>
                  <a:cubicBezTo>
                    <a:pt x="233" y="1305"/>
                    <a:pt x="258" y="1428"/>
                    <a:pt x="337" y="1524"/>
                  </a:cubicBezTo>
                  <a:lnTo>
                    <a:pt x="337" y="1524"/>
                  </a:lnTo>
                  <a:cubicBezTo>
                    <a:pt x="129" y="1749"/>
                    <a:pt x="0" y="2039"/>
                    <a:pt x="0" y="2392"/>
                  </a:cubicBezTo>
                  <a:cubicBezTo>
                    <a:pt x="0" y="2547"/>
                    <a:pt x="248" y="2547"/>
                    <a:pt x="341" y="2547"/>
                  </a:cubicBezTo>
                  <a:cubicBezTo>
                    <a:pt x="411" y="2551"/>
                    <a:pt x="480" y="2554"/>
                    <a:pt x="549" y="2554"/>
                  </a:cubicBezTo>
                  <a:cubicBezTo>
                    <a:pt x="1944" y="2554"/>
                    <a:pt x="3366" y="1671"/>
                    <a:pt x="3692" y="283"/>
                  </a:cubicBezTo>
                  <a:cubicBezTo>
                    <a:pt x="3723" y="127"/>
                    <a:pt x="3567" y="65"/>
                    <a:pt x="3474" y="65"/>
                  </a:cubicBezTo>
                  <a:cubicBezTo>
                    <a:pt x="3266" y="21"/>
                    <a:pt x="3057" y="1"/>
                    <a:pt x="284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62" name="Google Shape;431;p2"/>
            <p:cNvSpPr/>
            <p:nvPr/>
          </p:nvSpPr>
          <p:spPr>
            <a:xfrm>
              <a:off x="364525" y="2209500"/>
              <a:ext cx="76800" cy="52900"/>
            </a:xfrm>
            <a:custGeom>
              <a:avLst/>
              <a:gdLst/>
              <a:ahLst/>
              <a:cxnLst/>
              <a:rect l="l" t="t" r="r" b="b"/>
              <a:pathLst>
                <a:path w="3072" h="2116" extrusionOk="0">
                  <a:moveTo>
                    <a:pt x="1846" y="949"/>
                  </a:moveTo>
                  <a:lnTo>
                    <a:pt x="1846" y="949"/>
                  </a:lnTo>
                  <a:cubicBezTo>
                    <a:pt x="1852" y="978"/>
                    <a:pt x="1858" y="1009"/>
                    <a:pt x="1861" y="1043"/>
                  </a:cubicBezTo>
                  <a:cubicBezTo>
                    <a:pt x="1861" y="1167"/>
                    <a:pt x="1830" y="1260"/>
                    <a:pt x="1799" y="1384"/>
                  </a:cubicBezTo>
                  <a:cubicBezTo>
                    <a:pt x="1771" y="1441"/>
                    <a:pt x="1635" y="1579"/>
                    <a:pt x="1616" y="1648"/>
                  </a:cubicBezTo>
                  <a:lnTo>
                    <a:pt x="1616" y="1648"/>
                  </a:lnTo>
                  <a:lnTo>
                    <a:pt x="1520" y="1632"/>
                  </a:lnTo>
                  <a:cubicBezTo>
                    <a:pt x="1385" y="1578"/>
                    <a:pt x="1250" y="1524"/>
                    <a:pt x="1156" y="1449"/>
                  </a:cubicBezTo>
                  <a:lnTo>
                    <a:pt x="1156" y="1449"/>
                  </a:lnTo>
                  <a:cubicBezTo>
                    <a:pt x="1217" y="1318"/>
                    <a:pt x="1294" y="1197"/>
                    <a:pt x="1384" y="1089"/>
                  </a:cubicBezTo>
                  <a:lnTo>
                    <a:pt x="1384" y="1089"/>
                  </a:lnTo>
                  <a:cubicBezTo>
                    <a:pt x="1543" y="1062"/>
                    <a:pt x="1700" y="1015"/>
                    <a:pt x="1846" y="949"/>
                  </a:cubicBezTo>
                  <a:close/>
                  <a:moveTo>
                    <a:pt x="1675" y="1628"/>
                  </a:moveTo>
                  <a:cubicBezTo>
                    <a:pt x="1686" y="1628"/>
                    <a:pt x="1697" y="1637"/>
                    <a:pt x="1706" y="1663"/>
                  </a:cubicBezTo>
                  <a:lnTo>
                    <a:pt x="1635" y="1651"/>
                  </a:lnTo>
                  <a:lnTo>
                    <a:pt x="1635" y="1651"/>
                  </a:lnTo>
                  <a:cubicBezTo>
                    <a:pt x="1647" y="1640"/>
                    <a:pt x="1661" y="1628"/>
                    <a:pt x="1675" y="1628"/>
                  </a:cubicBezTo>
                  <a:close/>
                  <a:moveTo>
                    <a:pt x="2053" y="0"/>
                  </a:moveTo>
                  <a:cubicBezTo>
                    <a:pt x="1957" y="0"/>
                    <a:pt x="1860" y="7"/>
                    <a:pt x="1768" y="19"/>
                  </a:cubicBezTo>
                  <a:cubicBezTo>
                    <a:pt x="1281" y="110"/>
                    <a:pt x="555" y="381"/>
                    <a:pt x="558" y="978"/>
                  </a:cubicBezTo>
                  <a:lnTo>
                    <a:pt x="558" y="978"/>
                  </a:lnTo>
                  <a:cubicBezTo>
                    <a:pt x="349" y="1187"/>
                    <a:pt x="170" y="1428"/>
                    <a:pt x="31" y="1694"/>
                  </a:cubicBezTo>
                  <a:cubicBezTo>
                    <a:pt x="0" y="1725"/>
                    <a:pt x="0" y="1787"/>
                    <a:pt x="62" y="1787"/>
                  </a:cubicBezTo>
                  <a:cubicBezTo>
                    <a:pt x="406" y="2004"/>
                    <a:pt x="802" y="2116"/>
                    <a:pt x="1202" y="2116"/>
                  </a:cubicBezTo>
                  <a:cubicBezTo>
                    <a:pt x="1488" y="2116"/>
                    <a:pt x="1776" y="2059"/>
                    <a:pt x="2047" y="1942"/>
                  </a:cubicBezTo>
                  <a:cubicBezTo>
                    <a:pt x="2575" y="1725"/>
                    <a:pt x="3071" y="1291"/>
                    <a:pt x="2978" y="670"/>
                  </a:cubicBezTo>
                  <a:cubicBezTo>
                    <a:pt x="2902" y="140"/>
                    <a:pt x="2477" y="0"/>
                    <a:pt x="2053"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 name="Google Shape;432;p2"/>
          <p:cNvGrpSpPr/>
          <p:nvPr/>
        </p:nvGrpSpPr>
        <p:grpSpPr>
          <a:xfrm rot="901471">
            <a:off x="7869994" y="2465501"/>
            <a:ext cx="1481075" cy="2494684"/>
            <a:chOff x="3026750" y="1552825"/>
            <a:chExt cx="1108700" cy="1867600"/>
          </a:xfrm>
        </p:grpSpPr>
        <p:sp>
          <p:nvSpPr>
            <p:cNvPr id="1049063" name="Google Shape;433;p2"/>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64" name="Google Shape;434;p2"/>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65" name="Google Shape;435;p2"/>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66" name="Google Shape;436;p2"/>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67" name="Google Shape;437;p2"/>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68" name="Google Shape;438;p2"/>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69" name="Google Shape;439;p2"/>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70" name="Google Shape;440;p2"/>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71" name="Google Shape;441;p2"/>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72" name="Google Shape;442;p2"/>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73" name="Google Shape;443;p2"/>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74" name="Google Shape;444;p2"/>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75" name="Google Shape;445;p2"/>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76" name="Google Shape;446;p2"/>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77" name="Google Shape;447;p2"/>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78" name="Google Shape;448;p2"/>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79" name="Google Shape;449;p2"/>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80" name="Google Shape;450;p2"/>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81" name="Google Shape;451;p2"/>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88"/>
        <p:cNvGrpSpPr/>
        <p:nvPr/>
      </p:nvGrpSpPr>
      <p:grpSpPr>
        <a:xfrm>
          <a:off x="0" y="0"/>
          <a:ext cx="0" cy="0"/>
          <a:chOff x="0" y="0"/>
          <a:chExt cx="0" cy="0"/>
        </a:xfrm>
      </p:grpSpPr>
      <p:sp>
        <p:nvSpPr>
          <p:cNvPr id="1048578" name="Google Shape;689;p4"/>
          <p:cNvSpPr txBox="1">
            <a:spLocks noGrp="1"/>
          </p:cNvSpPr>
          <p:nvPr>
            <p:ph type="title"/>
          </p:nvPr>
        </p:nvSpPr>
        <p:spPr>
          <a:xfrm>
            <a:off x="714300" y="545750"/>
            <a:ext cx="77154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b="1"/>
            </a:lvl1pPr>
            <a:lvl2pPr lvl="1">
              <a:spcBef>
                <a:spcPts val="0"/>
              </a:spcBef>
              <a:spcAft>
                <a:spcPts val="0"/>
              </a:spcAft>
              <a:buSzPts val="2800"/>
              <a:buNone/>
            </a:lvl2pPr>
            <a:lvl3pPr lvl="2">
              <a:spcBef>
                <a:spcPts val="0"/>
              </a:spcBef>
              <a:spcAft>
                <a:spcPts val="0"/>
              </a:spcAft>
              <a:buSzPts val="2800"/>
              <a:buNone/>
            </a:lvl3pPr>
            <a:lvl4pPr lvl="3">
              <a:spcBef>
                <a:spcPts val="0"/>
              </a:spcBef>
              <a:spcAft>
                <a:spcPts val="0"/>
              </a:spcAft>
              <a:buSzPts val="2800"/>
              <a:buNone/>
            </a:lvl4pPr>
            <a:lvl5pPr lvl="4">
              <a:spcBef>
                <a:spcPts val="0"/>
              </a:spcBef>
              <a:spcAft>
                <a:spcPts val="0"/>
              </a:spcAft>
              <a:buSzPts val="2800"/>
              <a:buNone/>
            </a:lvl5pPr>
            <a:lvl6pPr lvl="5">
              <a:spcBef>
                <a:spcPts val="0"/>
              </a:spcBef>
              <a:spcAft>
                <a:spcPts val="0"/>
              </a:spcAft>
              <a:buSzPts val="2800"/>
              <a:buNone/>
            </a:lvl6pPr>
            <a:lvl7pPr lvl="6">
              <a:spcBef>
                <a:spcPts val="0"/>
              </a:spcBef>
              <a:spcAft>
                <a:spcPts val="0"/>
              </a:spcAft>
              <a:buSzPts val="2800"/>
              <a:buNone/>
            </a:lvl7pPr>
            <a:lvl8pPr lvl="7">
              <a:spcBef>
                <a:spcPts val="0"/>
              </a:spcBef>
              <a:spcAft>
                <a:spcPts val="0"/>
              </a:spcAft>
              <a:buSzPts val="2800"/>
              <a:buNone/>
            </a:lvl8pPr>
            <a:lvl9pPr lvl="8">
              <a:spcBef>
                <a:spcPts val="0"/>
              </a:spcBef>
              <a:spcAft>
                <a:spcPts val="0"/>
              </a:spcAft>
              <a:buSzPts val="2800"/>
              <a:buNone/>
            </a:lvl9pPr>
          </a:lstStyle>
          <a:p>
            <a:endParaRPr/>
          </a:p>
        </p:txBody>
      </p:sp>
      <p:sp>
        <p:nvSpPr>
          <p:cNvPr id="1048579" name="Google Shape;690;p4"/>
          <p:cNvSpPr txBox="1">
            <a:spLocks noGrp="1"/>
          </p:cNvSpPr>
          <p:nvPr>
            <p:ph type="body" idx="1"/>
          </p:nvPr>
        </p:nvSpPr>
        <p:spPr>
          <a:xfrm>
            <a:off x="714300" y="1246825"/>
            <a:ext cx="7715400" cy="33561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rgbClr val="434343"/>
              </a:buClr>
              <a:buSzPts val="1200"/>
              <a:buFont typeface="Livvic"/>
              <a:buAutoNum type="arabicPeriod"/>
              <a:defRPr sz="1200">
                <a:latin typeface="Source Sans Pro"/>
                <a:ea typeface="Source Sans Pro"/>
                <a:cs typeface="Source Sans Pro"/>
                <a:sym typeface="Source Sans Pro"/>
              </a:defRPr>
            </a:lvl1pPr>
            <a:lvl2pPr marL="914400" lvl="1" indent="-304800">
              <a:spcBef>
                <a:spcPts val="1600"/>
              </a:spcBef>
              <a:spcAft>
                <a:spcPts val="0"/>
              </a:spcAft>
              <a:buClr>
                <a:srgbClr val="434343"/>
              </a:buClr>
              <a:buSzPts val="1200"/>
              <a:buFont typeface="Roboto Condensed Light"/>
              <a:buAutoNum type="alphaLcPeriod"/>
            </a:lvl2pPr>
            <a:lvl3pPr marL="1371600" lvl="2" indent="-304800">
              <a:spcBef>
                <a:spcPts val="1600"/>
              </a:spcBef>
              <a:spcAft>
                <a:spcPts val="0"/>
              </a:spcAft>
              <a:buClr>
                <a:srgbClr val="434343"/>
              </a:buClr>
              <a:buSzPts val="1200"/>
              <a:buFont typeface="Roboto Condensed Light"/>
              <a:buAutoNum type="romanLcPeriod"/>
            </a:lvl3pPr>
            <a:lvl4pPr marL="1828800" lvl="3" indent="-304800">
              <a:spcBef>
                <a:spcPts val="1600"/>
              </a:spcBef>
              <a:spcAft>
                <a:spcPts val="0"/>
              </a:spcAft>
              <a:buClr>
                <a:srgbClr val="434343"/>
              </a:buClr>
              <a:buSzPts val="1200"/>
              <a:buFont typeface="Roboto Condensed Light"/>
              <a:buAutoNum type="arabicPeriod"/>
            </a:lvl4pPr>
            <a:lvl5pPr marL="2286000" lvl="4" indent="-304800">
              <a:spcBef>
                <a:spcPts val="1600"/>
              </a:spcBef>
              <a:spcAft>
                <a:spcPts val="0"/>
              </a:spcAft>
              <a:buClr>
                <a:srgbClr val="434343"/>
              </a:buClr>
              <a:buSzPts val="1200"/>
              <a:buFont typeface="Roboto Condensed Light"/>
              <a:buAutoNum type="alphaLcPeriod"/>
            </a:lvl5pPr>
            <a:lvl6pPr marL="2743200" lvl="5" indent="-304800">
              <a:spcBef>
                <a:spcPts val="1600"/>
              </a:spcBef>
              <a:spcAft>
                <a:spcPts val="0"/>
              </a:spcAft>
              <a:buClr>
                <a:srgbClr val="434343"/>
              </a:buClr>
              <a:buSzPts val="1200"/>
              <a:buFont typeface="Roboto Condensed Light"/>
              <a:buAutoNum type="romanLcPeriod"/>
            </a:lvl6pPr>
            <a:lvl7pPr marL="3200400" lvl="6" indent="-304800">
              <a:spcBef>
                <a:spcPts val="1600"/>
              </a:spcBef>
              <a:spcAft>
                <a:spcPts val="0"/>
              </a:spcAft>
              <a:buClr>
                <a:srgbClr val="434343"/>
              </a:buClr>
              <a:buSzPts val="1200"/>
              <a:buFont typeface="Roboto Condensed Light"/>
              <a:buAutoNum type="arabicPeriod"/>
            </a:lvl7pPr>
            <a:lvl8pPr marL="3657600" lvl="7" indent="-304800">
              <a:spcBef>
                <a:spcPts val="1600"/>
              </a:spcBef>
              <a:spcAft>
                <a:spcPts val="0"/>
              </a:spcAft>
              <a:buClr>
                <a:srgbClr val="434343"/>
              </a:buClr>
              <a:buSzPts val="1200"/>
              <a:buFont typeface="Roboto Condensed Light"/>
              <a:buAutoNum type="alphaLcPeriod"/>
            </a:lvl8pPr>
            <a:lvl9pPr marL="4114800" lvl="8" indent="-304800">
              <a:spcBef>
                <a:spcPts val="1600"/>
              </a:spcBef>
              <a:spcAft>
                <a:spcPts val="1600"/>
              </a:spcAft>
              <a:buClr>
                <a:srgbClr val="434343"/>
              </a:buClr>
              <a:buSzPts val="1200"/>
              <a:buFont typeface="Roboto Condensed Light"/>
              <a:buAutoNum type="romanLcPeriod"/>
            </a:lvl9pPr>
          </a:lstStyle>
          <a:p>
            <a:endParaRPr/>
          </a:p>
        </p:txBody>
      </p:sp>
      <p:sp>
        <p:nvSpPr>
          <p:cNvPr id="1048580" name="Google Shape;691;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l" rtl="0">
              <a:spcBef>
                <a:spcPts val="0"/>
              </a:spcBef>
              <a:spcAft>
                <a:spcPts val="0"/>
              </a:spcAft>
              <a:buNone/>
            </a:pPr>
            <a:fld id="{00000000-1234-1234-1234-123412341234}" type="slidenum">
              <a:rPr lang="en"/>
              <a:t>‹#›</a:t>
            </a:fld>
            <a:endParaRPr lang="en"/>
          </a:p>
        </p:txBody>
      </p:sp>
      <p:grpSp>
        <p:nvGrpSpPr>
          <p:cNvPr id="16" name="Google Shape;692;p4"/>
          <p:cNvGrpSpPr/>
          <p:nvPr/>
        </p:nvGrpSpPr>
        <p:grpSpPr>
          <a:xfrm rot="10800000">
            <a:off x="6432983" y="-415904"/>
            <a:ext cx="3672418" cy="1331055"/>
            <a:chOff x="-1068128" y="3996204"/>
            <a:chExt cx="3672418" cy="1331055"/>
          </a:xfrm>
        </p:grpSpPr>
        <p:sp>
          <p:nvSpPr>
            <p:cNvPr id="1048581" name="Google Shape;693;p4"/>
            <p:cNvSpPr/>
            <p:nvPr/>
          </p:nvSpPr>
          <p:spPr>
            <a:xfrm rot="-10594719">
              <a:off x="-1038001" y="4102993"/>
              <a:ext cx="3612164" cy="1117479"/>
            </a:xfrm>
            <a:custGeom>
              <a:avLst/>
              <a:gdLst/>
              <a:ahLst/>
              <a:cxnLst/>
              <a:rect l="l" t="t" r="r" b="b"/>
              <a:pathLst>
                <a:path w="62034" h="19192" extrusionOk="0">
                  <a:moveTo>
                    <a:pt x="11909" y="0"/>
                  </a:moveTo>
                  <a:cubicBezTo>
                    <a:pt x="10357" y="0"/>
                    <a:pt x="8959" y="416"/>
                    <a:pt x="7720" y="1498"/>
                  </a:cubicBezTo>
                  <a:cubicBezTo>
                    <a:pt x="0" y="8222"/>
                    <a:pt x="9929" y="19192"/>
                    <a:pt x="23150" y="19192"/>
                  </a:cubicBezTo>
                  <a:cubicBezTo>
                    <a:pt x="24750" y="19192"/>
                    <a:pt x="26398" y="19031"/>
                    <a:pt x="28069" y="18683"/>
                  </a:cubicBezTo>
                  <a:cubicBezTo>
                    <a:pt x="43548" y="15426"/>
                    <a:pt x="55087" y="14402"/>
                    <a:pt x="58747" y="9036"/>
                  </a:cubicBezTo>
                  <a:cubicBezTo>
                    <a:pt x="62033" y="4211"/>
                    <a:pt x="59267" y="1003"/>
                    <a:pt x="52187" y="1003"/>
                  </a:cubicBezTo>
                  <a:cubicBezTo>
                    <a:pt x="48708" y="1003"/>
                    <a:pt x="44188" y="1777"/>
                    <a:pt x="38833" y="3515"/>
                  </a:cubicBezTo>
                  <a:cubicBezTo>
                    <a:pt x="36521" y="4263"/>
                    <a:pt x="34303" y="4561"/>
                    <a:pt x="32180" y="4561"/>
                  </a:cubicBezTo>
                  <a:cubicBezTo>
                    <a:pt x="23878" y="4561"/>
                    <a:pt x="17050" y="0"/>
                    <a:pt x="119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 name="Google Shape;694;p4"/>
            <p:cNvGrpSpPr/>
            <p:nvPr/>
          </p:nvGrpSpPr>
          <p:grpSpPr>
            <a:xfrm>
              <a:off x="-800178" y="4304942"/>
              <a:ext cx="2873315" cy="818933"/>
              <a:chOff x="-800178" y="4304942"/>
              <a:chExt cx="2873315" cy="818933"/>
            </a:xfrm>
          </p:grpSpPr>
          <p:sp>
            <p:nvSpPr>
              <p:cNvPr id="1048582" name="Google Shape;695;p4"/>
              <p:cNvSpPr/>
              <p:nvPr/>
            </p:nvSpPr>
            <p:spPr>
              <a:xfrm rot="-10594719">
                <a:off x="1780944" y="5070486"/>
                <a:ext cx="126240" cy="49667"/>
              </a:xfrm>
              <a:custGeom>
                <a:avLst/>
                <a:gdLst/>
                <a:ahLst/>
                <a:cxnLst/>
                <a:rect l="l" t="t" r="r" b="b"/>
                <a:pathLst>
                  <a:path w="2168" h="853" extrusionOk="0">
                    <a:moveTo>
                      <a:pt x="986" y="1"/>
                    </a:moveTo>
                    <a:cubicBezTo>
                      <a:pt x="882" y="1"/>
                      <a:pt x="780" y="9"/>
                      <a:pt x="679" y="24"/>
                    </a:cubicBezTo>
                    <a:cubicBezTo>
                      <a:pt x="431" y="55"/>
                      <a:pt x="89" y="179"/>
                      <a:pt x="27" y="427"/>
                    </a:cubicBezTo>
                    <a:cubicBezTo>
                      <a:pt x="1" y="664"/>
                      <a:pt x="243" y="745"/>
                      <a:pt x="430" y="745"/>
                    </a:cubicBezTo>
                    <a:cubicBezTo>
                      <a:pt x="464" y="745"/>
                      <a:pt x="495" y="742"/>
                      <a:pt x="524" y="738"/>
                    </a:cubicBezTo>
                    <a:cubicBezTo>
                      <a:pt x="573" y="729"/>
                      <a:pt x="621" y="725"/>
                      <a:pt x="667" y="725"/>
                    </a:cubicBezTo>
                    <a:cubicBezTo>
                      <a:pt x="793" y="725"/>
                      <a:pt x="906" y="754"/>
                      <a:pt x="1020" y="800"/>
                    </a:cubicBezTo>
                    <a:cubicBezTo>
                      <a:pt x="1125" y="835"/>
                      <a:pt x="1229" y="852"/>
                      <a:pt x="1332" y="852"/>
                    </a:cubicBezTo>
                    <a:cubicBezTo>
                      <a:pt x="1504" y="852"/>
                      <a:pt x="1671" y="804"/>
                      <a:pt x="1826" y="707"/>
                    </a:cubicBezTo>
                    <a:cubicBezTo>
                      <a:pt x="1982" y="614"/>
                      <a:pt x="2168" y="334"/>
                      <a:pt x="1919" y="210"/>
                    </a:cubicBezTo>
                    <a:cubicBezTo>
                      <a:pt x="1617" y="71"/>
                      <a:pt x="1297" y="1"/>
                      <a:pt x="9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3" name="Google Shape;696;p4"/>
              <p:cNvSpPr/>
              <p:nvPr/>
            </p:nvSpPr>
            <p:spPr>
              <a:xfrm rot="-10594719">
                <a:off x="1565235" y="5016770"/>
                <a:ext cx="124668" cy="49551"/>
              </a:xfrm>
              <a:custGeom>
                <a:avLst/>
                <a:gdLst/>
                <a:ahLst/>
                <a:cxnLst/>
                <a:rect l="l" t="t" r="r" b="b"/>
                <a:pathLst>
                  <a:path w="2141" h="851" extrusionOk="0">
                    <a:moveTo>
                      <a:pt x="814" y="1"/>
                    </a:moveTo>
                    <a:cubicBezTo>
                      <a:pt x="564" y="1"/>
                      <a:pt x="323" y="118"/>
                      <a:pt x="156" y="285"/>
                    </a:cubicBezTo>
                    <a:cubicBezTo>
                      <a:pt x="1" y="502"/>
                      <a:pt x="280" y="595"/>
                      <a:pt x="466" y="595"/>
                    </a:cubicBezTo>
                    <a:cubicBezTo>
                      <a:pt x="621" y="595"/>
                      <a:pt x="776" y="657"/>
                      <a:pt x="900" y="781"/>
                    </a:cubicBezTo>
                    <a:cubicBezTo>
                      <a:pt x="1009" y="828"/>
                      <a:pt x="1133" y="851"/>
                      <a:pt x="1257" y="851"/>
                    </a:cubicBezTo>
                    <a:cubicBezTo>
                      <a:pt x="1381" y="851"/>
                      <a:pt x="1505" y="828"/>
                      <a:pt x="1614" y="781"/>
                    </a:cubicBezTo>
                    <a:cubicBezTo>
                      <a:pt x="1738" y="719"/>
                      <a:pt x="2141" y="502"/>
                      <a:pt x="1924" y="347"/>
                    </a:cubicBezTo>
                    <a:cubicBezTo>
                      <a:pt x="1645" y="130"/>
                      <a:pt x="1272" y="6"/>
                      <a:pt x="900" y="6"/>
                    </a:cubicBezTo>
                    <a:cubicBezTo>
                      <a:pt x="871" y="2"/>
                      <a:pt x="843" y="1"/>
                      <a:pt x="81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4" name="Google Shape;697;p4"/>
              <p:cNvSpPr/>
              <p:nvPr/>
            </p:nvSpPr>
            <p:spPr>
              <a:xfrm rot="-10594719">
                <a:off x="1976086" y="4955828"/>
                <a:ext cx="95786" cy="45242"/>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5" name="Google Shape;698;p4"/>
              <p:cNvSpPr/>
              <p:nvPr/>
            </p:nvSpPr>
            <p:spPr>
              <a:xfrm rot="-10594719">
                <a:off x="1773296" y="4958228"/>
                <a:ext cx="95786" cy="45184"/>
              </a:xfrm>
              <a:custGeom>
                <a:avLst/>
                <a:gdLst/>
                <a:ahLst/>
                <a:cxnLst/>
                <a:rect l="l" t="t" r="r" b="b"/>
                <a:pathLst>
                  <a:path w="1645" h="776" extrusionOk="0">
                    <a:moveTo>
                      <a:pt x="900" y="0"/>
                    </a:moveTo>
                    <a:cubicBezTo>
                      <a:pt x="249" y="0"/>
                      <a:pt x="1" y="776"/>
                      <a:pt x="776" y="776"/>
                    </a:cubicBezTo>
                    <a:cubicBezTo>
                      <a:pt x="1397" y="776"/>
                      <a:pt x="1645" y="0"/>
                      <a:pt x="90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6" name="Google Shape;699;p4"/>
              <p:cNvSpPr/>
              <p:nvPr/>
            </p:nvSpPr>
            <p:spPr>
              <a:xfrm rot="-10594719">
                <a:off x="1864326" y="4858253"/>
                <a:ext cx="126473" cy="45999"/>
              </a:xfrm>
              <a:custGeom>
                <a:avLst/>
                <a:gdLst/>
                <a:ahLst/>
                <a:cxnLst/>
                <a:rect l="l" t="t" r="r" b="b"/>
                <a:pathLst>
                  <a:path w="2172" h="790" extrusionOk="0">
                    <a:moveTo>
                      <a:pt x="828" y="0"/>
                    </a:moveTo>
                    <a:cubicBezTo>
                      <a:pt x="650" y="0"/>
                      <a:pt x="477" y="49"/>
                      <a:pt x="342" y="146"/>
                    </a:cubicBezTo>
                    <a:cubicBezTo>
                      <a:pt x="187" y="239"/>
                      <a:pt x="1" y="487"/>
                      <a:pt x="249" y="611"/>
                    </a:cubicBezTo>
                    <a:cubicBezTo>
                      <a:pt x="525" y="726"/>
                      <a:pt x="835" y="790"/>
                      <a:pt x="1154" y="790"/>
                    </a:cubicBezTo>
                    <a:cubicBezTo>
                      <a:pt x="1265" y="790"/>
                      <a:pt x="1377" y="782"/>
                      <a:pt x="1489" y="766"/>
                    </a:cubicBezTo>
                    <a:cubicBezTo>
                      <a:pt x="1707" y="735"/>
                      <a:pt x="2079" y="611"/>
                      <a:pt x="2110" y="363"/>
                    </a:cubicBezTo>
                    <a:cubicBezTo>
                      <a:pt x="2172" y="115"/>
                      <a:pt x="1800" y="115"/>
                      <a:pt x="1645" y="115"/>
                    </a:cubicBezTo>
                    <a:cubicBezTo>
                      <a:pt x="1595" y="123"/>
                      <a:pt x="1547" y="127"/>
                      <a:pt x="1501" y="127"/>
                    </a:cubicBezTo>
                    <a:cubicBezTo>
                      <a:pt x="1375" y="127"/>
                      <a:pt x="1262" y="98"/>
                      <a:pt x="1148" y="53"/>
                    </a:cubicBezTo>
                    <a:cubicBezTo>
                      <a:pt x="1044" y="18"/>
                      <a:pt x="935" y="0"/>
                      <a:pt x="82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7" name="Google Shape;700;p4"/>
              <p:cNvSpPr/>
              <p:nvPr/>
            </p:nvSpPr>
            <p:spPr>
              <a:xfrm rot="-10594719">
                <a:off x="1635557" y="4850249"/>
                <a:ext cx="88566" cy="25328"/>
              </a:xfrm>
              <a:custGeom>
                <a:avLst/>
                <a:gdLst/>
                <a:ahLst/>
                <a:cxnLst/>
                <a:rect l="l" t="t" r="r" b="b"/>
                <a:pathLst>
                  <a:path w="1521" h="435" extrusionOk="0">
                    <a:moveTo>
                      <a:pt x="931" y="1"/>
                    </a:moveTo>
                    <a:cubicBezTo>
                      <a:pt x="652" y="1"/>
                      <a:pt x="404" y="63"/>
                      <a:pt x="156" y="218"/>
                    </a:cubicBezTo>
                    <a:cubicBezTo>
                      <a:pt x="124" y="249"/>
                      <a:pt x="0" y="280"/>
                      <a:pt x="31" y="373"/>
                    </a:cubicBezTo>
                    <a:cubicBezTo>
                      <a:pt x="31" y="435"/>
                      <a:pt x="156" y="435"/>
                      <a:pt x="218" y="435"/>
                    </a:cubicBezTo>
                    <a:lnTo>
                      <a:pt x="590" y="435"/>
                    </a:lnTo>
                    <a:cubicBezTo>
                      <a:pt x="869" y="404"/>
                      <a:pt x="1148" y="342"/>
                      <a:pt x="1365" y="218"/>
                    </a:cubicBezTo>
                    <a:cubicBezTo>
                      <a:pt x="1427" y="187"/>
                      <a:pt x="1520" y="125"/>
                      <a:pt x="1520" y="63"/>
                    </a:cubicBezTo>
                    <a:cubicBezTo>
                      <a:pt x="1489" y="1"/>
                      <a:pt x="1365" y="1"/>
                      <a:pt x="13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8" name="Google Shape;701;p4"/>
              <p:cNvSpPr/>
              <p:nvPr/>
            </p:nvSpPr>
            <p:spPr>
              <a:xfrm rot="-10594719">
                <a:off x="1326281" y="4893132"/>
                <a:ext cx="144524" cy="58168"/>
              </a:xfrm>
              <a:custGeom>
                <a:avLst/>
                <a:gdLst/>
                <a:ahLst/>
                <a:cxnLst/>
                <a:rect l="l" t="t" r="r" b="b"/>
                <a:pathLst>
                  <a:path w="2482" h="999" extrusionOk="0">
                    <a:moveTo>
                      <a:pt x="782" y="1"/>
                    </a:moveTo>
                    <a:cubicBezTo>
                      <a:pt x="533" y="1"/>
                      <a:pt x="291" y="118"/>
                      <a:pt x="124" y="285"/>
                    </a:cubicBezTo>
                    <a:cubicBezTo>
                      <a:pt x="0" y="502"/>
                      <a:pt x="248" y="626"/>
                      <a:pt x="434" y="626"/>
                    </a:cubicBezTo>
                    <a:lnTo>
                      <a:pt x="434" y="595"/>
                    </a:lnTo>
                    <a:cubicBezTo>
                      <a:pt x="714" y="595"/>
                      <a:pt x="1024" y="719"/>
                      <a:pt x="1241" y="905"/>
                    </a:cubicBezTo>
                    <a:cubicBezTo>
                      <a:pt x="1365" y="967"/>
                      <a:pt x="1497" y="998"/>
                      <a:pt x="1625" y="998"/>
                    </a:cubicBezTo>
                    <a:cubicBezTo>
                      <a:pt x="1753" y="998"/>
                      <a:pt x="1877" y="967"/>
                      <a:pt x="1985" y="905"/>
                    </a:cubicBezTo>
                    <a:cubicBezTo>
                      <a:pt x="2109" y="843"/>
                      <a:pt x="2482" y="626"/>
                      <a:pt x="2296" y="440"/>
                    </a:cubicBezTo>
                    <a:cubicBezTo>
                      <a:pt x="1926" y="156"/>
                      <a:pt x="1479" y="2"/>
                      <a:pt x="1001" y="2"/>
                    </a:cubicBezTo>
                    <a:cubicBezTo>
                      <a:pt x="957" y="2"/>
                      <a:pt x="913" y="3"/>
                      <a:pt x="869" y="6"/>
                    </a:cubicBezTo>
                    <a:cubicBezTo>
                      <a:pt x="840" y="2"/>
                      <a:pt x="811" y="1"/>
                      <a:pt x="7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9" name="Google Shape;702;p4"/>
              <p:cNvSpPr/>
              <p:nvPr/>
            </p:nvSpPr>
            <p:spPr>
              <a:xfrm rot="-10594719">
                <a:off x="1377624" y="4771551"/>
                <a:ext cx="112090" cy="34645"/>
              </a:xfrm>
              <a:custGeom>
                <a:avLst/>
                <a:gdLst/>
                <a:ahLst/>
                <a:cxnLst/>
                <a:rect l="l" t="t" r="r" b="b"/>
                <a:pathLst>
                  <a:path w="1925" h="595" extrusionOk="0">
                    <a:moveTo>
                      <a:pt x="956" y="1"/>
                    </a:moveTo>
                    <a:cubicBezTo>
                      <a:pt x="755" y="1"/>
                      <a:pt x="563" y="59"/>
                      <a:pt x="404" y="149"/>
                    </a:cubicBezTo>
                    <a:cubicBezTo>
                      <a:pt x="280" y="211"/>
                      <a:pt x="1" y="397"/>
                      <a:pt x="249" y="460"/>
                    </a:cubicBezTo>
                    <a:lnTo>
                      <a:pt x="776" y="584"/>
                    </a:lnTo>
                    <a:cubicBezTo>
                      <a:pt x="835" y="591"/>
                      <a:pt x="895" y="595"/>
                      <a:pt x="957" y="595"/>
                    </a:cubicBezTo>
                    <a:cubicBezTo>
                      <a:pt x="1155" y="595"/>
                      <a:pt x="1362" y="554"/>
                      <a:pt x="1552" y="460"/>
                    </a:cubicBezTo>
                    <a:cubicBezTo>
                      <a:pt x="1645" y="397"/>
                      <a:pt x="1924" y="211"/>
                      <a:pt x="1676" y="149"/>
                    </a:cubicBezTo>
                    <a:lnTo>
                      <a:pt x="1180" y="25"/>
                    </a:lnTo>
                    <a:cubicBezTo>
                      <a:pt x="1105" y="9"/>
                      <a:pt x="1030" y="1"/>
                      <a:pt x="9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0" name="Google Shape;703;p4"/>
              <p:cNvSpPr/>
              <p:nvPr/>
            </p:nvSpPr>
            <p:spPr>
              <a:xfrm rot="-10594719">
                <a:off x="1803282" y="4697382"/>
                <a:ext cx="112032" cy="48211"/>
              </a:xfrm>
              <a:custGeom>
                <a:avLst/>
                <a:gdLst/>
                <a:ahLst/>
                <a:cxnLst/>
                <a:rect l="l" t="t" r="r" b="b"/>
                <a:pathLst>
                  <a:path w="1924" h="828" extrusionOk="0">
                    <a:moveTo>
                      <a:pt x="826" y="1"/>
                    </a:moveTo>
                    <a:cubicBezTo>
                      <a:pt x="594" y="1"/>
                      <a:pt x="368" y="69"/>
                      <a:pt x="187" y="225"/>
                    </a:cubicBezTo>
                    <a:cubicBezTo>
                      <a:pt x="0" y="349"/>
                      <a:pt x="31" y="535"/>
                      <a:pt x="280" y="535"/>
                    </a:cubicBezTo>
                    <a:lnTo>
                      <a:pt x="249" y="535"/>
                    </a:lnTo>
                    <a:cubicBezTo>
                      <a:pt x="404" y="567"/>
                      <a:pt x="559" y="629"/>
                      <a:pt x="683" y="753"/>
                    </a:cubicBezTo>
                    <a:cubicBezTo>
                      <a:pt x="749" y="808"/>
                      <a:pt x="838" y="828"/>
                      <a:pt x="935" y="828"/>
                    </a:cubicBezTo>
                    <a:cubicBezTo>
                      <a:pt x="1110" y="828"/>
                      <a:pt x="1307" y="762"/>
                      <a:pt x="1427" y="722"/>
                    </a:cubicBezTo>
                    <a:cubicBezTo>
                      <a:pt x="1520" y="691"/>
                      <a:pt x="1924" y="473"/>
                      <a:pt x="1738" y="318"/>
                    </a:cubicBezTo>
                    <a:cubicBezTo>
                      <a:pt x="1520" y="132"/>
                      <a:pt x="1241" y="39"/>
                      <a:pt x="962" y="8"/>
                    </a:cubicBezTo>
                    <a:cubicBezTo>
                      <a:pt x="917" y="3"/>
                      <a:pt x="871" y="1"/>
                      <a:pt x="82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1" name="Google Shape;704;p4"/>
              <p:cNvSpPr/>
              <p:nvPr/>
            </p:nvSpPr>
            <p:spPr>
              <a:xfrm rot="-10594719">
                <a:off x="1895778" y="4578886"/>
                <a:ext cx="113837" cy="36159"/>
              </a:xfrm>
              <a:custGeom>
                <a:avLst/>
                <a:gdLst/>
                <a:ahLst/>
                <a:cxnLst/>
                <a:rect l="l" t="t" r="r" b="b"/>
                <a:pathLst>
                  <a:path w="1955" h="621" extrusionOk="0">
                    <a:moveTo>
                      <a:pt x="1210" y="1"/>
                    </a:moveTo>
                    <a:cubicBezTo>
                      <a:pt x="807" y="1"/>
                      <a:pt x="1" y="621"/>
                      <a:pt x="745" y="621"/>
                    </a:cubicBezTo>
                    <a:cubicBezTo>
                      <a:pt x="1148" y="621"/>
                      <a:pt x="1955" y="1"/>
                      <a:pt x="12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2" name="Google Shape;705;p4"/>
              <p:cNvSpPr/>
              <p:nvPr/>
            </p:nvSpPr>
            <p:spPr>
              <a:xfrm rot="-10594719">
                <a:off x="1667823" y="4452968"/>
                <a:ext cx="119311" cy="43903"/>
              </a:xfrm>
              <a:custGeom>
                <a:avLst/>
                <a:gdLst/>
                <a:ahLst/>
                <a:cxnLst/>
                <a:rect l="l" t="t" r="r" b="b"/>
                <a:pathLst>
                  <a:path w="2049" h="754" extrusionOk="0">
                    <a:moveTo>
                      <a:pt x="754" y="0"/>
                    </a:moveTo>
                    <a:cubicBezTo>
                      <a:pt x="504" y="0"/>
                      <a:pt x="264" y="123"/>
                      <a:pt x="125" y="346"/>
                    </a:cubicBezTo>
                    <a:cubicBezTo>
                      <a:pt x="1" y="563"/>
                      <a:pt x="218" y="749"/>
                      <a:pt x="435" y="749"/>
                    </a:cubicBezTo>
                    <a:lnTo>
                      <a:pt x="1180" y="749"/>
                    </a:lnTo>
                    <a:cubicBezTo>
                      <a:pt x="1208" y="752"/>
                      <a:pt x="1237" y="754"/>
                      <a:pt x="1265" y="754"/>
                    </a:cubicBezTo>
                    <a:cubicBezTo>
                      <a:pt x="1515" y="754"/>
                      <a:pt x="1757" y="634"/>
                      <a:pt x="1924" y="439"/>
                    </a:cubicBezTo>
                    <a:cubicBezTo>
                      <a:pt x="2048" y="191"/>
                      <a:pt x="1831" y="5"/>
                      <a:pt x="1583" y="5"/>
                    </a:cubicBezTo>
                    <a:lnTo>
                      <a:pt x="839" y="5"/>
                    </a:lnTo>
                    <a:cubicBezTo>
                      <a:pt x="810" y="2"/>
                      <a:pt x="782" y="0"/>
                      <a:pt x="75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3" name="Google Shape;706;p4"/>
              <p:cNvSpPr/>
              <p:nvPr/>
            </p:nvSpPr>
            <p:spPr>
              <a:xfrm rot="-10594719">
                <a:off x="1579763" y="4538236"/>
                <a:ext cx="113896" cy="34412"/>
              </a:xfrm>
              <a:custGeom>
                <a:avLst/>
                <a:gdLst/>
                <a:ahLst/>
                <a:cxnLst/>
                <a:rect l="l" t="t" r="r" b="b"/>
                <a:pathLst>
                  <a:path w="1956" h="591" extrusionOk="0">
                    <a:moveTo>
                      <a:pt x="1211" y="1"/>
                    </a:moveTo>
                    <a:cubicBezTo>
                      <a:pt x="838" y="1"/>
                      <a:pt x="1" y="590"/>
                      <a:pt x="776" y="590"/>
                    </a:cubicBezTo>
                    <a:cubicBezTo>
                      <a:pt x="1149" y="590"/>
                      <a:pt x="1955" y="1"/>
                      <a:pt x="12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4" name="Google Shape;707;p4"/>
              <p:cNvSpPr/>
              <p:nvPr/>
            </p:nvSpPr>
            <p:spPr>
              <a:xfrm rot="-10594719">
                <a:off x="1579808" y="4655738"/>
                <a:ext cx="106675" cy="39652"/>
              </a:xfrm>
              <a:custGeom>
                <a:avLst/>
                <a:gdLst/>
                <a:ahLst/>
                <a:cxnLst/>
                <a:rect l="l" t="t" r="r" b="b"/>
                <a:pathLst>
                  <a:path w="1832" h="681" extrusionOk="0">
                    <a:moveTo>
                      <a:pt x="915" y="1"/>
                    </a:moveTo>
                    <a:cubicBezTo>
                      <a:pt x="727" y="1"/>
                      <a:pt x="543" y="49"/>
                      <a:pt x="373" y="155"/>
                    </a:cubicBezTo>
                    <a:cubicBezTo>
                      <a:pt x="249" y="217"/>
                      <a:pt x="1" y="434"/>
                      <a:pt x="280" y="527"/>
                    </a:cubicBezTo>
                    <a:lnTo>
                      <a:pt x="683" y="651"/>
                    </a:lnTo>
                    <a:cubicBezTo>
                      <a:pt x="762" y="671"/>
                      <a:pt x="844" y="681"/>
                      <a:pt x="926" y="681"/>
                    </a:cubicBezTo>
                    <a:cubicBezTo>
                      <a:pt x="1105" y="681"/>
                      <a:pt x="1289" y="633"/>
                      <a:pt x="1459" y="527"/>
                    </a:cubicBezTo>
                    <a:cubicBezTo>
                      <a:pt x="1583" y="465"/>
                      <a:pt x="1831" y="248"/>
                      <a:pt x="1552" y="155"/>
                    </a:cubicBezTo>
                    <a:lnTo>
                      <a:pt x="1180" y="31"/>
                    </a:lnTo>
                    <a:cubicBezTo>
                      <a:pt x="1091" y="11"/>
                      <a:pt x="1003" y="1"/>
                      <a:pt x="9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5" name="Google Shape;708;p4"/>
              <p:cNvSpPr/>
              <p:nvPr/>
            </p:nvSpPr>
            <p:spPr>
              <a:xfrm rot="-10594719">
                <a:off x="1253171" y="4536196"/>
                <a:ext cx="131888" cy="69813"/>
              </a:xfrm>
              <a:custGeom>
                <a:avLst/>
                <a:gdLst/>
                <a:ahLst/>
                <a:cxnLst/>
                <a:rect l="l" t="t" r="r" b="b"/>
                <a:pathLst>
                  <a:path w="2265" h="1199" extrusionOk="0">
                    <a:moveTo>
                      <a:pt x="979" y="0"/>
                    </a:moveTo>
                    <a:cubicBezTo>
                      <a:pt x="813" y="0"/>
                      <a:pt x="636" y="53"/>
                      <a:pt x="497" y="92"/>
                    </a:cubicBezTo>
                    <a:cubicBezTo>
                      <a:pt x="403" y="123"/>
                      <a:pt x="0" y="341"/>
                      <a:pt x="186" y="496"/>
                    </a:cubicBezTo>
                    <a:lnTo>
                      <a:pt x="1055" y="1116"/>
                    </a:lnTo>
                    <a:cubicBezTo>
                      <a:pt x="1127" y="1176"/>
                      <a:pt x="1222" y="1199"/>
                      <a:pt x="1323" y="1199"/>
                    </a:cubicBezTo>
                    <a:cubicBezTo>
                      <a:pt x="1482" y="1199"/>
                      <a:pt x="1654" y="1142"/>
                      <a:pt x="1768" y="1085"/>
                    </a:cubicBezTo>
                    <a:cubicBezTo>
                      <a:pt x="1861" y="1054"/>
                      <a:pt x="2265" y="868"/>
                      <a:pt x="2079" y="713"/>
                    </a:cubicBezTo>
                    <a:lnTo>
                      <a:pt x="1241" y="61"/>
                    </a:lnTo>
                    <a:cubicBezTo>
                      <a:pt x="1163" y="17"/>
                      <a:pt x="1073" y="0"/>
                      <a:pt x="9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6" name="Google Shape;709;p4"/>
              <p:cNvSpPr/>
              <p:nvPr/>
            </p:nvSpPr>
            <p:spPr>
              <a:xfrm rot="-10594719">
                <a:off x="1324781" y="4401406"/>
                <a:ext cx="110227" cy="62419"/>
              </a:xfrm>
              <a:custGeom>
                <a:avLst/>
                <a:gdLst/>
                <a:ahLst/>
                <a:cxnLst/>
                <a:rect l="l" t="t" r="r" b="b"/>
                <a:pathLst>
                  <a:path w="1893" h="1072" extrusionOk="0">
                    <a:moveTo>
                      <a:pt x="707" y="1"/>
                    </a:moveTo>
                    <a:cubicBezTo>
                      <a:pt x="508" y="1"/>
                      <a:pt x="317" y="77"/>
                      <a:pt x="187" y="229"/>
                    </a:cubicBezTo>
                    <a:cubicBezTo>
                      <a:pt x="1" y="415"/>
                      <a:pt x="94" y="725"/>
                      <a:pt x="342" y="787"/>
                    </a:cubicBezTo>
                    <a:lnTo>
                      <a:pt x="962" y="1035"/>
                    </a:lnTo>
                    <a:cubicBezTo>
                      <a:pt x="1037" y="1060"/>
                      <a:pt x="1114" y="1072"/>
                      <a:pt x="1190" y="1072"/>
                    </a:cubicBezTo>
                    <a:cubicBezTo>
                      <a:pt x="1399" y="1072"/>
                      <a:pt x="1602" y="986"/>
                      <a:pt x="1738" y="849"/>
                    </a:cubicBezTo>
                    <a:cubicBezTo>
                      <a:pt x="1893" y="663"/>
                      <a:pt x="1831" y="353"/>
                      <a:pt x="1583" y="291"/>
                    </a:cubicBezTo>
                    <a:lnTo>
                      <a:pt x="962" y="43"/>
                    </a:lnTo>
                    <a:cubicBezTo>
                      <a:pt x="879" y="15"/>
                      <a:pt x="792" y="1"/>
                      <a:pt x="7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7" name="Google Shape;710;p4"/>
              <p:cNvSpPr/>
              <p:nvPr/>
            </p:nvSpPr>
            <p:spPr>
              <a:xfrm rot="-10594719">
                <a:off x="1535351" y="4341719"/>
                <a:ext cx="103007" cy="37556"/>
              </a:xfrm>
              <a:custGeom>
                <a:avLst/>
                <a:gdLst/>
                <a:ahLst/>
                <a:cxnLst/>
                <a:rect l="l" t="t" r="r" b="b"/>
                <a:pathLst>
                  <a:path w="1769" h="645" extrusionOk="0">
                    <a:moveTo>
                      <a:pt x="925" y="1"/>
                    </a:moveTo>
                    <a:cubicBezTo>
                      <a:pt x="724" y="1"/>
                      <a:pt x="532" y="58"/>
                      <a:pt x="373" y="149"/>
                    </a:cubicBezTo>
                    <a:cubicBezTo>
                      <a:pt x="249" y="211"/>
                      <a:pt x="1" y="428"/>
                      <a:pt x="249" y="490"/>
                    </a:cubicBezTo>
                    <a:lnTo>
                      <a:pt x="652" y="614"/>
                    </a:lnTo>
                    <a:cubicBezTo>
                      <a:pt x="731" y="634"/>
                      <a:pt x="812" y="644"/>
                      <a:pt x="895" y="644"/>
                    </a:cubicBezTo>
                    <a:cubicBezTo>
                      <a:pt x="1074" y="644"/>
                      <a:pt x="1258" y="596"/>
                      <a:pt x="1428" y="490"/>
                    </a:cubicBezTo>
                    <a:cubicBezTo>
                      <a:pt x="1521" y="428"/>
                      <a:pt x="1769" y="242"/>
                      <a:pt x="1521" y="149"/>
                    </a:cubicBezTo>
                    <a:lnTo>
                      <a:pt x="1148" y="25"/>
                    </a:lnTo>
                    <a:cubicBezTo>
                      <a:pt x="1074" y="8"/>
                      <a:pt x="999" y="1"/>
                      <a:pt x="9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8" name="Google Shape;711;p4"/>
              <p:cNvSpPr/>
              <p:nvPr/>
            </p:nvSpPr>
            <p:spPr>
              <a:xfrm rot="-10594719">
                <a:off x="1118834" y="4308400"/>
                <a:ext cx="117506" cy="54616"/>
              </a:xfrm>
              <a:custGeom>
                <a:avLst/>
                <a:gdLst/>
                <a:ahLst/>
                <a:cxnLst/>
                <a:rect l="l" t="t" r="r" b="b"/>
                <a:pathLst>
                  <a:path w="2018" h="938" extrusionOk="0">
                    <a:moveTo>
                      <a:pt x="1418" y="1"/>
                    </a:moveTo>
                    <a:cubicBezTo>
                      <a:pt x="1366" y="1"/>
                      <a:pt x="1316" y="5"/>
                      <a:pt x="1273" y="11"/>
                    </a:cubicBezTo>
                    <a:lnTo>
                      <a:pt x="528" y="135"/>
                    </a:lnTo>
                    <a:cubicBezTo>
                      <a:pt x="311" y="197"/>
                      <a:pt x="1" y="445"/>
                      <a:pt x="63" y="693"/>
                    </a:cubicBezTo>
                    <a:cubicBezTo>
                      <a:pt x="130" y="872"/>
                      <a:pt x="341" y="938"/>
                      <a:pt x="535" y="938"/>
                    </a:cubicBezTo>
                    <a:cubicBezTo>
                      <a:pt x="611" y="938"/>
                      <a:pt x="684" y="928"/>
                      <a:pt x="745" y="910"/>
                    </a:cubicBezTo>
                    <a:lnTo>
                      <a:pt x="1490" y="786"/>
                    </a:lnTo>
                    <a:cubicBezTo>
                      <a:pt x="1707" y="755"/>
                      <a:pt x="2017" y="507"/>
                      <a:pt x="1955" y="259"/>
                    </a:cubicBezTo>
                    <a:cubicBezTo>
                      <a:pt x="1881" y="60"/>
                      <a:pt x="1628" y="1"/>
                      <a:pt x="14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9" name="Google Shape;712;p4"/>
              <p:cNvSpPr/>
              <p:nvPr/>
            </p:nvSpPr>
            <p:spPr>
              <a:xfrm rot="-10594719">
                <a:off x="780859" y="4335661"/>
                <a:ext cx="95786" cy="48037"/>
              </a:xfrm>
              <a:custGeom>
                <a:avLst/>
                <a:gdLst/>
                <a:ahLst/>
                <a:cxnLst/>
                <a:rect l="l" t="t" r="r" b="b"/>
                <a:pathLst>
                  <a:path w="1645" h="825" extrusionOk="0">
                    <a:moveTo>
                      <a:pt x="1144" y="0"/>
                    </a:moveTo>
                    <a:cubicBezTo>
                      <a:pt x="983" y="0"/>
                      <a:pt x="816" y="51"/>
                      <a:pt x="714" y="102"/>
                    </a:cubicBezTo>
                    <a:lnTo>
                      <a:pt x="466" y="226"/>
                    </a:lnTo>
                    <a:cubicBezTo>
                      <a:pt x="311" y="289"/>
                      <a:pt x="1" y="506"/>
                      <a:pt x="187" y="692"/>
                    </a:cubicBezTo>
                    <a:cubicBezTo>
                      <a:pt x="257" y="790"/>
                      <a:pt x="378" y="825"/>
                      <a:pt x="507" y="825"/>
                    </a:cubicBezTo>
                    <a:cubicBezTo>
                      <a:pt x="662" y="825"/>
                      <a:pt x="829" y="774"/>
                      <a:pt x="931" y="723"/>
                    </a:cubicBezTo>
                    <a:lnTo>
                      <a:pt x="1180" y="599"/>
                    </a:lnTo>
                    <a:cubicBezTo>
                      <a:pt x="1335" y="537"/>
                      <a:pt x="1645" y="320"/>
                      <a:pt x="1490" y="133"/>
                    </a:cubicBezTo>
                    <a:cubicBezTo>
                      <a:pt x="1406" y="35"/>
                      <a:pt x="1277" y="0"/>
                      <a:pt x="11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0" name="Google Shape;713;p4"/>
              <p:cNvSpPr/>
              <p:nvPr/>
            </p:nvSpPr>
            <p:spPr>
              <a:xfrm rot="-10594719">
                <a:off x="896926" y="4426275"/>
                <a:ext cx="104812" cy="39303"/>
              </a:xfrm>
              <a:custGeom>
                <a:avLst/>
                <a:gdLst/>
                <a:ahLst/>
                <a:cxnLst/>
                <a:rect l="l" t="t" r="r" b="b"/>
                <a:pathLst>
                  <a:path w="1800" h="675" extrusionOk="0">
                    <a:moveTo>
                      <a:pt x="1130" y="0"/>
                    </a:moveTo>
                    <a:cubicBezTo>
                      <a:pt x="769" y="0"/>
                      <a:pt x="422" y="122"/>
                      <a:pt x="124" y="328"/>
                    </a:cubicBezTo>
                    <a:cubicBezTo>
                      <a:pt x="62" y="390"/>
                      <a:pt x="0" y="452"/>
                      <a:pt x="0" y="545"/>
                    </a:cubicBezTo>
                    <a:cubicBezTo>
                      <a:pt x="31" y="638"/>
                      <a:pt x="155" y="669"/>
                      <a:pt x="218" y="669"/>
                    </a:cubicBezTo>
                    <a:cubicBezTo>
                      <a:pt x="254" y="673"/>
                      <a:pt x="290" y="675"/>
                      <a:pt x="326" y="675"/>
                    </a:cubicBezTo>
                    <a:cubicBezTo>
                      <a:pt x="508" y="675"/>
                      <a:pt x="686" y="625"/>
                      <a:pt x="844" y="543"/>
                    </a:cubicBezTo>
                    <a:lnTo>
                      <a:pt x="844" y="543"/>
                    </a:lnTo>
                    <a:cubicBezTo>
                      <a:pt x="857" y="544"/>
                      <a:pt x="871" y="544"/>
                      <a:pt x="884" y="544"/>
                    </a:cubicBezTo>
                    <a:cubicBezTo>
                      <a:pt x="1071" y="544"/>
                      <a:pt x="1248" y="496"/>
                      <a:pt x="1396" y="390"/>
                    </a:cubicBezTo>
                    <a:cubicBezTo>
                      <a:pt x="1520" y="359"/>
                      <a:pt x="1800" y="111"/>
                      <a:pt x="1520" y="49"/>
                    </a:cubicBezTo>
                    <a:cubicBezTo>
                      <a:pt x="1390" y="16"/>
                      <a:pt x="1259" y="0"/>
                      <a:pt x="113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1" name="Google Shape;714;p4"/>
              <p:cNvSpPr/>
              <p:nvPr/>
            </p:nvSpPr>
            <p:spPr>
              <a:xfrm rot="-10594719">
                <a:off x="1035410" y="4484473"/>
                <a:ext cx="146329" cy="74355"/>
              </a:xfrm>
              <a:custGeom>
                <a:avLst/>
                <a:gdLst/>
                <a:ahLst/>
                <a:cxnLst/>
                <a:rect l="l" t="t" r="r" b="b"/>
                <a:pathLst>
                  <a:path w="2513" h="1277" extrusionOk="0">
                    <a:moveTo>
                      <a:pt x="1964" y="0"/>
                    </a:moveTo>
                    <a:cubicBezTo>
                      <a:pt x="1894" y="0"/>
                      <a:pt x="1826" y="10"/>
                      <a:pt x="1769" y="27"/>
                    </a:cubicBezTo>
                    <a:lnTo>
                      <a:pt x="528" y="430"/>
                    </a:lnTo>
                    <a:cubicBezTo>
                      <a:pt x="280" y="492"/>
                      <a:pt x="0" y="709"/>
                      <a:pt x="62" y="988"/>
                    </a:cubicBezTo>
                    <a:cubicBezTo>
                      <a:pt x="129" y="1188"/>
                      <a:pt x="339" y="1277"/>
                      <a:pt x="532" y="1277"/>
                    </a:cubicBezTo>
                    <a:cubicBezTo>
                      <a:pt x="609" y="1277"/>
                      <a:pt x="683" y="1263"/>
                      <a:pt x="745" y="1236"/>
                    </a:cubicBezTo>
                    <a:lnTo>
                      <a:pt x="1986" y="864"/>
                    </a:lnTo>
                    <a:cubicBezTo>
                      <a:pt x="2203" y="771"/>
                      <a:pt x="2513" y="585"/>
                      <a:pt x="2420" y="306"/>
                    </a:cubicBezTo>
                    <a:cubicBezTo>
                      <a:pt x="2374" y="77"/>
                      <a:pt x="2160" y="0"/>
                      <a:pt x="196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2" name="Google Shape;715;p4"/>
              <p:cNvSpPr/>
              <p:nvPr/>
            </p:nvSpPr>
            <p:spPr>
              <a:xfrm rot="-10594719">
                <a:off x="1152901" y="4685992"/>
                <a:ext cx="99397" cy="36450"/>
              </a:xfrm>
              <a:custGeom>
                <a:avLst/>
                <a:gdLst/>
                <a:ahLst/>
                <a:cxnLst/>
                <a:rect l="l" t="t" r="r" b="b"/>
                <a:pathLst>
                  <a:path w="1707" h="626" extrusionOk="0">
                    <a:moveTo>
                      <a:pt x="785" y="0"/>
                    </a:moveTo>
                    <a:cubicBezTo>
                      <a:pt x="540" y="0"/>
                      <a:pt x="323" y="120"/>
                      <a:pt x="156" y="315"/>
                    </a:cubicBezTo>
                    <a:cubicBezTo>
                      <a:pt x="1" y="532"/>
                      <a:pt x="280" y="625"/>
                      <a:pt x="435" y="625"/>
                    </a:cubicBezTo>
                    <a:lnTo>
                      <a:pt x="838" y="625"/>
                    </a:lnTo>
                    <a:cubicBezTo>
                      <a:pt x="1117" y="625"/>
                      <a:pt x="1365" y="532"/>
                      <a:pt x="1583" y="315"/>
                    </a:cubicBezTo>
                    <a:cubicBezTo>
                      <a:pt x="1707" y="98"/>
                      <a:pt x="1458" y="5"/>
                      <a:pt x="1272" y="5"/>
                    </a:cubicBezTo>
                    <a:lnTo>
                      <a:pt x="869" y="5"/>
                    </a:lnTo>
                    <a:cubicBezTo>
                      <a:pt x="841" y="2"/>
                      <a:pt x="812" y="0"/>
                      <a:pt x="7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3" name="Google Shape;716;p4"/>
              <p:cNvSpPr/>
              <p:nvPr/>
            </p:nvSpPr>
            <p:spPr>
              <a:xfrm rot="-10594719">
                <a:off x="1100228" y="4854235"/>
                <a:ext cx="153608" cy="70337"/>
              </a:xfrm>
              <a:custGeom>
                <a:avLst/>
                <a:gdLst/>
                <a:ahLst/>
                <a:cxnLst/>
                <a:rect l="l" t="t" r="r" b="b"/>
                <a:pathLst>
                  <a:path w="2638" h="1208" extrusionOk="0">
                    <a:moveTo>
                      <a:pt x="729" y="0"/>
                    </a:moveTo>
                    <a:cubicBezTo>
                      <a:pt x="520" y="0"/>
                      <a:pt x="320" y="76"/>
                      <a:pt x="156" y="240"/>
                    </a:cubicBezTo>
                    <a:cubicBezTo>
                      <a:pt x="0" y="426"/>
                      <a:pt x="62" y="736"/>
                      <a:pt x="311" y="798"/>
                    </a:cubicBezTo>
                    <a:lnTo>
                      <a:pt x="1675" y="1171"/>
                    </a:lnTo>
                    <a:cubicBezTo>
                      <a:pt x="1750" y="1195"/>
                      <a:pt x="1827" y="1207"/>
                      <a:pt x="1904" y="1207"/>
                    </a:cubicBezTo>
                    <a:cubicBezTo>
                      <a:pt x="2112" y="1207"/>
                      <a:pt x="2315" y="1121"/>
                      <a:pt x="2451" y="984"/>
                    </a:cubicBezTo>
                    <a:cubicBezTo>
                      <a:pt x="2637" y="798"/>
                      <a:pt x="2544" y="488"/>
                      <a:pt x="2296" y="426"/>
                    </a:cubicBezTo>
                    <a:lnTo>
                      <a:pt x="931" y="23"/>
                    </a:lnTo>
                    <a:cubicBezTo>
                      <a:pt x="863" y="8"/>
                      <a:pt x="796" y="0"/>
                      <a:pt x="72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4" name="Google Shape;717;p4"/>
              <p:cNvSpPr/>
              <p:nvPr/>
            </p:nvSpPr>
            <p:spPr>
              <a:xfrm rot="-10594719">
                <a:off x="909141" y="4699932"/>
                <a:ext cx="84956" cy="50657"/>
              </a:xfrm>
              <a:custGeom>
                <a:avLst/>
                <a:gdLst/>
                <a:ahLst/>
                <a:cxnLst/>
                <a:rect l="l" t="t" r="r" b="b"/>
                <a:pathLst>
                  <a:path w="1459" h="870" extrusionOk="0">
                    <a:moveTo>
                      <a:pt x="652" y="1"/>
                    </a:moveTo>
                    <a:cubicBezTo>
                      <a:pt x="342" y="1"/>
                      <a:pt x="93" y="187"/>
                      <a:pt x="31" y="466"/>
                    </a:cubicBezTo>
                    <a:cubicBezTo>
                      <a:pt x="0" y="745"/>
                      <a:pt x="310" y="838"/>
                      <a:pt x="559" y="838"/>
                    </a:cubicBezTo>
                    <a:lnTo>
                      <a:pt x="559" y="869"/>
                    </a:lnTo>
                    <a:lnTo>
                      <a:pt x="807" y="869"/>
                    </a:lnTo>
                    <a:cubicBezTo>
                      <a:pt x="1055" y="869"/>
                      <a:pt x="1396" y="652"/>
                      <a:pt x="1427" y="404"/>
                    </a:cubicBezTo>
                    <a:cubicBezTo>
                      <a:pt x="1458" y="125"/>
                      <a:pt x="1148" y="1"/>
                      <a:pt x="90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5" name="Google Shape;718;p4"/>
              <p:cNvSpPr/>
              <p:nvPr/>
            </p:nvSpPr>
            <p:spPr>
              <a:xfrm rot="-10594719">
                <a:off x="661505" y="4790849"/>
                <a:ext cx="119253" cy="43961"/>
              </a:xfrm>
              <a:custGeom>
                <a:avLst/>
                <a:gdLst/>
                <a:ahLst/>
                <a:cxnLst/>
                <a:rect l="l" t="t" r="r" b="b"/>
                <a:pathLst>
                  <a:path w="2048" h="755" extrusionOk="0">
                    <a:moveTo>
                      <a:pt x="775" y="1"/>
                    </a:moveTo>
                    <a:cubicBezTo>
                      <a:pt x="503" y="1"/>
                      <a:pt x="264" y="121"/>
                      <a:pt x="125" y="316"/>
                    </a:cubicBezTo>
                    <a:cubicBezTo>
                      <a:pt x="1" y="564"/>
                      <a:pt x="218" y="750"/>
                      <a:pt x="435" y="750"/>
                    </a:cubicBezTo>
                    <a:lnTo>
                      <a:pt x="1210" y="750"/>
                    </a:lnTo>
                    <a:cubicBezTo>
                      <a:pt x="1238" y="753"/>
                      <a:pt x="1267" y="755"/>
                      <a:pt x="1295" y="755"/>
                    </a:cubicBezTo>
                    <a:cubicBezTo>
                      <a:pt x="1545" y="755"/>
                      <a:pt x="1784" y="632"/>
                      <a:pt x="1924" y="409"/>
                    </a:cubicBezTo>
                    <a:cubicBezTo>
                      <a:pt x="2048" y="192"/>
                      <a:pt x="1831" y="6"/>
                      <a:pt x="1614" y="6"/>
                    </a:cubicBezTo>
                    <a:lnTo>
                      <a:pt x="869" y="6"/>
                    </a:lnTo>
                    <a:cubicBezTo>
                      <a:pt x="837" y="2"/>
                      <a:pt x="806" y="1"/>
                      <a:pt x="77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6" name="Google Shape;719;p4"/>
              <p:cNvSpPr/>
              <p:nvPr/>
            </p:nvSpPr>
            <p:spPr>
              <a:xfrm rot="-10594719">
                <a:off x="716042" y="4640466"/>
                <a:ext cx="115642" cy="32548"/>
              </a:xfrm>
              <a:custGeom>
                <a:avLst/>
                <a:gdLst/>
                <a:ahLst/>
                <a:cxnLst/>
                <a:rect l="l" t="t" r="r" b="b"/>
                <a:pathLst>
                  <a:path w="1986" h="559" extrusionOk="0">
                    <a:moveTo>
                      <a:pt x="1210" y="0"/>
                    </a:moveTo>
                    <a:cubicBezTo>
                      <a:pt x="838" y="0"/>
                      <a:pt x="0" y="559"/>
                      <a:pt x="776" y="559"/>
                    </a:cubicBezTo>
                    <a:cubicBezTo>
                      <a:pt x="1148" y="559"/>
                      <a:pt x="1985" y="0"/>
                      <a:pt x="121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7" name="Google Shape;720;p4"/>
              <p:cNvSpPr/>
              <p:nvPr/>
            </p:nvSpPr>
            <p:spPr>
              <a:xfrm rot="-10594719">
                <a:off x="596313" y="4488004"/>
                <a:ext cx="97591" cy="45242"/>
              </a:xfrm>
              <a:custGeom>
                <a:avLst/>
                <a:gdLst/>
                <a:ahLst/>
                <a:cxnLst/>
                <a:rect l="l" t="t" r="r" b="b"/>
                <a:pathLst>
                  <a:path w="1676" h="777" extrusionOk="0">
                    <a:moveTo>
                      <a:pt x="652" y="1"/>
                    </a:moveTo>
                    <a:cubicBezTo>
                      <a:pt x="404" y="1"/>
                      <a:pt x="63" y="187"/>
                      <a:pt x="32" y="435"/>
                    </a:cubicBezTo>
                    <a:cubicBezTo>
                      <a:pt x="1" y="683"/>
                      <a:pt x="342" y="776"/>
                      <a:pt x="528" y="776"/>
                    </a:cubicBezTo>
                    <a:lnTo>
                      <a:pt x="1024" y="776"/>
                    </a:lnTo>
                    <a:cubicBezTo>
                      <a:pt x="1272" y="776"/>
                      <a:pt x="1614" y="590"/>
                      <a:pt x="1645" y="342"/>
                    </a:cubicBezTo>
                    <a:cubicBezTo>
                      <a:pt x="1676" y="63"/>
                      <a:pt x="1365" y="1"/>
                      <a:pt x="114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8" name="Google Shape;721;p4"/>
              <p:cNvSpPr/>
              <p:nvPr/>
            </p:nvSpPr>
            <p:spPr>
              <a:xfrm rot="-10594719">
                <a:off x="411673" y="4405110"/>
                <a:ext cx="113837" cy="32548"/>
              </a:xfrm>
              <a:custGeom>
                <a:avLst/>
                <a:gdLst/>
                <a:ahLst/>
                <a:cxnLst/>
                <a:rect l="l" t="t" r="r" b="b"/>
                <a:pathLst>
                  <a:path w="1955" h="559" extrusionOk="0">
                    <a:moveTo>
                      <a:pt x="1210" y="1"/>
                    </a:moveTo>
                    <a:cubicBezTo>
                      <a:pt x="807" y="1"/>
                      <a:pt x="0" y="559"/>
                      <a:pt x="745" y="559"/>
                    </a:cubicBezTo>
                    <a:cubicBezTo>
                      <a:pt x="1148" y="559"/>
                      <a:pt x="1955" y="1"/>
                      <a:pt x="12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9" name="Google Shape;722;p4"/>
              <p:cNvSpPr/>
              <p:nvPr/>
            </p:nvSpPr>
            <p:spPr>
              <a:xfrm rot="-10594719">
                <a:off x="260348" y="4417234"/>
                <a:ext cx="95786" cy="45184"/>
              </a:xfrm>
              <a:custGeom>
                <a:avLst/>
                <a:gdLst/>
                <a:ahLst/>
                <a:cxnLst/>
                <a:rect l="l" t="t" r="r" b="b"/>
                <a:pathLst>
                  <a:path w="1645" h="776" extrusionOk="0">
                    <a:moveTo>
                      <a:pt x="869" y="0"/>
                    </a:moveTo>
                    <a:cubicBezTo>
                      <a:pt x="248" y="0"/>
                      <a:pt x="0" y="776"/>
                      <a:pt x="776" y="776"/>
                    </a:cubicBezTo>
                    <a:cubicBezTo>
                      <a:pt x="1396" y="776"/>
                      <a:pt x="1644" y="0"/>
                      <a:pt x="8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0" name="Google Shape;723;p4"/>
              <p:cNvSpPr/>
              <p:nvPr/>
            </p:nvSpPr>
            <p:spPr>
              <a:xfrm rot="-10594719">
                <a:off x="298549" y="4538806"/>
                <a:ext cx="92176" cy="38255"/>
              </a:xfrm>
              <a:custGeom>
                <a:avLst/>
                <a:gdLst/>
                <a:ahLst/>
                <a:cxnLst/>
                <a:rect l="l" t="t" r="r" b="b"/>
                <a:pathLst>
                  <a:path w="1583" h="657" extrusionOk="0">
                    <a:moveTo>
                      <a:pt x="807" y="0"/>
                    </a:moveTo>
                    <a:cubicBezTo>
                      <a:pt x="540" y="0"/>
                      <a:pt x="323" y="120"/>
                      <a:pt x="156" y="315"/>
                    </a:cubicBezTo>
                    <a:cubicBezTo>
                      <a:pt x="1" y="532"/>
                      <a:pt x="280" y="656"/>
                      <a:pt x="466" y="656"/>
                    </a:cubicBezTo>
                    <a:lnTo>
                      <a:pt x="714" y="656"/>
                    </a:lnTo>
                    <a:cubicBezTo>
                      <a:pt x="993" y="656"/>
                      <a:pt x="1242" y="532"/>
                      <a:pt x="1459" y="346"/>
                    </a:cubicBezTo>
                    <a:cubicBezTo>
                      <a:pt x="1583" y="98"/>
                      <a:pt x="1335" y="5"/>
                      <a:pt x="1149" y="5"/>
                    </a:cubicBezTo>
                    <a:lnTo>
                      <a:pt x="900" y="5"/>
                    </a:lnTo>
                    <a:cubicBezTo>
                      <a:pt x="869" y="2"/>
                      <a:pt x="838" y="0"/>
                      <a:pt x="80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1" name="Google Shape;724;p4"/>
              <p:cNvSpPr/>
              <p:nvPr/>
            </p:nvSpPr>
            <p:spPr>
              <a:xfrm rot="-10594719">
                <a:off x="400126" y="4620999"/>
                <a:ext cx="95786" cy="46989"/>
              </a:xfrm>
              <a:custGeom>
                <a:avLst/>
                <a:gdLst/>
                <a:ahLst/>
                <a:cxnLst/>
                <a:rect l="l" t="t" r="r" b="b"/>
                <a:pathLst>
                  <a:path w="1645" h="807" extrusionOk="0">
                    <a:moveTo>
                      <a:pt x="869" y="0"/>
                    </a:moveTo>
                    <a:cubicBezTo>
                      <a:pt x="249" y="0"/>
                      <a:pt x="1" y="807"/>
                      <a:pt x="776" y="807"/>
                    </a:cubicBezTo>
                    <a:cubicBezTo>
                      <a:pt x="1397" y="807"/>
                      <a:pt x="1645" y="0"/>
                      <a:pt x="8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2" name="Google Shape;725;p4"/>
              <p:cNvSpPr/>
              <p:nvPr/>
            </p:nvSpPr>
            <p:spPr>
              <a:xfrm rot="-10594719">
                <a:off x="569542" y="4609361"/>
                <a:ext cx="93981" cy="32548"/>
              </a:xfrm>
              <a:custGeom>
                <a:avLst/>
                <a:gdLst/>
                <a:ahLst/>
                <a:cxnLst/>
                <a:rect l="l" t="t" r="r" b="b"/>
                <a:pathLst>
                  <a:path w="1614" h="559" extrusionOk="0">
                    <a:moveTo>
                      <a:pt x="900" y="0"/>
                    </a:moveTo>
                    <a:cubicBezTo>
                      <a:pt x="652" y="0"/>
                      <a:pt x="373" y="94"/>
                      <a:pt x="187" y="280"/>
                    </a:cubicBezTo>
                    <a:cubicBezTo>
                      <a:pt x="1" y="497"/>
                      <a:pt x="311" y="559"/>
                      <a:pt x="466" y="559"/>
                    </a:cubicBezTo>
                    <a:lnTo>
                      <a:pt x="714" y="559"/>
                    </a:lnTo>
                    <a:cubicBezTo>
                      <a:pt x="994" y="559"/>
                      <a:pt x="1242" y="466"/>
                      <a:pt x="1459" y="280"/>
                    </a:cubicBezTo>
                    <a:cubicBezTo>
                      <a:pt x="1614" y="63"/>
                      <a:pt x="1304" y="0"/>
                      <a:pt x="11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3" name="Google Shape;726;p4"/>
              <p:cNvSpPr/>
              <p:nvPr/>
            </p:nvSpPr>
            <p:spPr>
              <a:xfrm rot="-10594719">
                <a:off x="262558" y="4750610"/>
                <a:ext cx="176259" cy="32781"/>
              </a:xfrm>
              <a:custGeom>
                <a:avLst/>
                <a:gdLst/>
                <a:ahLst/>
                <a:cxnLst/>
                <a:rect l="l" t="t" r="r" b="b"/>
                <a:pathLst>
                  <a:path w="3027" h="563" extrusionOk="0">
                    <a:moveTo>
                      <a:pt x="2121" y="1"/>
                    </a:moveTo>
                    <a:cubicBezTo>
                      <a:pt x="1644" y="1"/>
                      <a:pt x="1156" y="49"/>
                      <a:pt x="669" y="155"/>
                    </a:cubicBezTo>
                    <a:cubicBezTo>
                      <a:pt x="545" y="186"/>
                      <a:pt x="48" y="248"/>
                      <a:pt x="17" y="434"/>
                    </a:cubicBezTo>
                    <a:cubicBezTo>
                      <a:pt x="1" y="534"/>
                      <a:pt x="109" y="562"/>
                      <a:pt x="223" y="562"/>
                    </a:cubicBezTo>
                    <a:cubicBezTo>
                      <a:pt x="321" y="562"/>
                      <a:pt x="423" y="541"/>
                      <a:pt x="451" y="527"/>
                    </a:cubicBezTo>
                    <a:lnTo>
                      <a:pt x="482" y="527"/>
                    </a:lnTo>
                    <a:cubicBezTo>
                      <a:pt x="763" y="467"/>
                      <a:pt x="1069" y="433"/>
                      <a:pt x="1376" y="433"/>
                    </a:cubicBezTo>
                    <a:cubicBezTo>
                      <a:pt x="1545" y="433"/>
                      <a:pt x="1714" y="443"/>
                      <a:pt x="1878" y="465"/>
                    </a:cubicBezTo>
                    <a:cubicBezTo>
                      <a:pt x="1921" y="470"/>
                      <a:pt x="1964" y="473"/>
                      <a:pt x="2009" y="473"/>
                    </a:cubicBezTo>
                    <a:cubicBezTo>
                      <a:pt x="2221" y="473"/>
                      <a:pt x="2448" y="413"/>
                      <a:pt x="2654" y="310"/>
                    </a:cubicBezTo>
                    <a:cubicBezTo>
                      <a:pt x="2716" y="279"/>
                      <a:pt x="3026" y="62"/>
                      <a:pt x="2778" y="31"/>
                    </a:cubicBezTo>
                    <a:cubicBezTo>
                      <a:pt x="2562" y="11"/>
                      <a:pt x="2343" y="1"/>
                      <a:pt x="21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4" name="Google Shape;727;p4"/>
              <p:cNvSpPr/>
              <p:nvPr/>
            </p:nvSpPr>
            <p:spPr>
              <a:xfrm rot="-10594719">
                <a:off x="61020" y="4723690"/>
                <a:ext cx="93981" cy="47047"/>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5" name="Google Shape;728;p4"/>
              <p:cNvSpPr/>
              <p:nvPr/>
            </p:nvSpPr>
            <p:spPr>
              <a:xfrm rot="-10594719">
                <a:off x="-30399" y="4853917"/>
                <a:ext cx="124260" cy="31792"/>
              </a:xfrm>
              <a:custGeom>
                <a:avLst/>
                <a:gdLst/>
                <a:ahLst/>
                <a:cxnLst/>
                <a:rect l="l" t="t" r="r" b="b"/>
                <a:pathLst>
                  <a:path w="2134" h="546" extrusionOk="0">
                    <a:moveTo>
                      <a:pt x="1850" y="1"/>
                    </a:moveTo>
                    <a:cubicBezTo>
                      <a:pt x="1808" y="1"/>
                      <a:pt x="1769" y="3"/>
                      <a:pt x="1746" y="3"/>
                    </a:cubicBezTo>
                    <a:lnTo>
                      <a:pt x="877" y="127"/>
                    </a:lnTo>
                    <a:cubicBezTo>
                      <a:pt x="598" y="127"/>
                      <a:pt x="350" y="220"/>
                      <a:pt x="133" y="375"/>
                    </a:cubicBezTo>
                    <a:cubicBezTo>
                      <a:pt x="1" y="507"/>
                      <a:pt x="134" y="545"/>
                      <a:pt x="256" y="545"/>
                    </a:cubicBezTo>
                    <a:cubicBezTo>
                      <a:pt x="306" y="545"/>
                      <a:pt x="354" y="539"/>
                      <a:pt x="381" y="530"/>
                    </a:cubicBezTo>
                    <a:lnTo>
                      <a:pt x="1250" y="406"/>
                    </a:lnTo>
                    <a:cubicBezTo>
                      <a:pt x="1529" y="406"/>
                      <a:pt x="1777" y="313"/>
                      <a:pt x="1994" y="158"/>
                    </a:cubicBezTo>
                    <a:cubicBezTo>
                      <a:pt x="2134" y="18"/>
                      <a:pt x="1977" y="1"/>
                      <a:pt x="18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6" name="Google Shape;729;p4"/>
              <p:cNvSpPr/>
              <p:nvPr/>
            </p:nvSpPr>
            <p:spPr>
              <a:xfrm rot="-10594719">
                <a:off x="111684" y="4611706"/>
                <a:ext cx="130083" cy="31035"/>
              </a:xfrm>
              <a:custGeom>
                <a:avLst/>
                <a:gdLst/>
                <a:ahLst/>
                <a:cxnLst/>
                <a:rect l="l" t="t" r="r" b="b"/>
                <a:pathLst>
                  <a:path w="2234" h="533" extrusionOk="0">
                    <a:moveTo>
                      <a:pt x="900" y="0"/>
                    </a:moveTo>
                    <a:cubicBezTo>
                      <a:pt x="621" y="0"/>
                      <a:pt x="373" y="93"/>
                      <a:pt x="155" y="279"/>
                    </a:cubicBezTo>
                    <a:cubicBezTo>
                      <a:pt x="0" y="496"/>
                      <a:pt x="311" y="528"/>
                      <a:pt x="435" y="528"/>
                    </a:cubicBezTo>
                    <a:lnTo>
                      <a:pt x="1303" y="528"/>
                    </a:lnTo>
                    <a:cubicBezTo>
                      <a:pt x="1332" y="531"/>
                      <a:pt x="1361" y="532"/>
                      <a:pt x="1390" y="532"/>
                    </a:cubicBezTo>
                    <a:cubicBezTo>
                      <a:pt x="1639" y="532"/>
                      <a:pt x="1881" y="415"/>
                      <a:pt x="2048" y="248"/>
                    </a:cubicBezTo>
                    <a:cubicBezTo>
                      <a:pt x="2234" y="62"/>
                      <a:pt x="1924" y="0"/>
                      <a:pt x="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7" name="Google Shape;730;p4"/>
              <p:cNvSpPr/>
              <p:nvPr/>
            </p:nvSpPr>
            <p:spPr>
              <a:xfrm rot="-10594719">
                <a:off x="86956" y="4479838"/>
                <a:ext cx="115701" cy="30743"/>
              </a:xfrm>
              <a:custGeom>
                <a:avLst/>
                <a:gdLst/>
                <a:ahLst/>
                <a:cxnLst/>
                <a:rect l="l" t="t" r="r" b="b"/>
                <a:pathLst>
                  <a:path w="1987" h="528" extrusionOk="0">
                    <a:moveTo>
                      <a:pt x="1211" y="1"/>
                    </a:moveTo>
                    <a:cubicBezTo>
                      <a:pt x="869" y="1"/>
                      <a:pt x="1" y="528"/>
                      <a:pt x="745" y="528"/>
                    </a:cubicBezTo>
                    <a:cubicBezTo>
                      <a:pt x="1118" y="528"/>
                      <a:pt x="1986" y="1"/>
                      <a:pt x="12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8" name="Google Shape;731;p4"/>
              <p:cNvSpPr/>
              <p:nvPr/>
            </p:nvSpPr>
            <p:spPr>
              <a:xfrm rot="-10594719">
                <a:off x="62376" y="4370819"/>
                <a:ext cx="90371" cy="41923"/>
              </a:xfrm>
              <a:custGeom>
                <a:avLst/>
                <a:gdLst/>
                <a:ahLst/>
                <a:cxnLst/>
                <a:rect l="l" t="t" r="r" b="b"/>
                <a:pathLst>
                  <a:path w="1552" h="720" extrusionOk="0">
                    <a:moveTo>
                      <a:pt x="776" y="1"/>
                    </a:moveTo>
                    <a:cubicBezTo>
                      <a:pt x="509" y="1"/>
                      <a:pt x="292" y="121"/>
                      <a:pt x="125" y="316"/>
                    </a:cubicBezTo>
                    <a:cubicBezTo>
                      <a:pt x="0" y="564"/>
                      <a:pt x="218" y="719"/>
                      <a:pt x="435" y="719"/>
                    </a:cubicBezTo>
                    <a:lnTo>
                      <a:pt x="683" y="719"/>
                    </a:lnTo>
                    <a:cubicBezTo>
                      <a:pt x="962" y="719"/>
                      <a:pt x="1241" y="626"/>
                      <a:pt x="1427" y="378"/>
                    </a:cubicBezTo>
                    <a:cubicBezTo>
                      <a:pt x="1551" y="161"/>
                      <a:pt x="1303" y="6"/>
                      <a:pt x="1117" y="6"/>
                    </a:cubicBezTo>
                    <a:lnTo>
                      <a:pt x="869" y="6"/>
                    </a:lnTo>
                    <a:cubicBezTo>
                      <a:pt x="837" y="2"/>
                      <a:pt x="806" y="1"/>
                      <a:pt x="7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9" name="Google Shape;732;p4"/>
              <p:cNvSpPr/>
              <p:nvPr/>
            </p:nvSpPr>
            <p:spPr>
              <a:xfrm rot="-10594719">
                <a:off x="-212795" y="4459478"/>
                <a:ext cx="93981" cy="50599"/>
              </a:xfrm>
              <a:custGeom>
                <a:avLst/>
                <a:gdLst/>
                <a:ahLst/>
                <a:cxnLst/>
                <a:rect l="l" t="t" r="r" b="b"/>
                <a:pathLst>
                  <a:path w="1614" h="869" extrusionOk="0">
                    <a:moveTo>
                      <a:pt x="869" y="0"/>
                    </a:moveTo>
                    <a:cubicBezTo>
                      <a:pt x="217" y="0"/>
                      <a:pt x="0" y="869"/>
                      <a:pt x="776" y="869"/>
                    </a:cubicBezTo>
                    <a:cubicBezTo>
                      <a:pt x="1427" y="869"/>
                      <a:pt x="1613" y="0"/>
                      <a:pt x="8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0" name="Google Shape;733;p4"/>
              <p:cNvSpPr/>
              <p:nvPr/>
            </p:nvSpPr>
            <p:spPr>
              <a:xfrm rot="-10594719">
                <a:off x="-145853" y="4541382"/>
                <a:ext cx="112032" cy="69580"/>
              </a:xfrm>
              <a:custGeom>
                <a:avLst/>
                <a:gdLst/>
                <a:ahLst/>
                <a:cxnLst/>
                <a:rect l="l" t="t" r="r" b="b"/>
                <a:pathLst>
                  <a:path w="1924" h="1195" extrusionOk="0">
                    <a:moveTo>
                      <a:pt x="1447" y="1"/>
                    </a:moveTo>
                    <a:cubicBezTo>
                      <a:pt x="1214" y="1"/>
                      <a:pt x="989" y="70"/>
                      <a:pt x="807" y="225"/>
                    </a:cubicBezTo>
                    <a:lnTo>
                      <a:pt x="186" y="722"/>
                    </a:lnTo>
                    <a:cubicBezTo>
                      <a:pt x="0" y="877"/>
                      <a:pt x="93" y="1125"/>
                      <a:pt x="311" y="1187"/>
                    </a:cubicBezTo>
                    <a:cubicBezTo>
                      <a:pt x="356" y="1192"/>
                      <a:pt x="402" y="1195"/>
                      <a:pt x="448" y="1195"/>
                    </a:cubicBezTo>
                    <a:cubicBezTo>
                      <a:pt x="688" y="1195"/>
                      <a:pt x="935" y="1126"/>
                      <a:pt x="1117" y="970"/>
                    </a:cubicBezTo>
                    <a:lnTo>
                      <a:pt x="1086" y="970"/>
                    </a:lnTo>
                    <a:lnTo>
                      <a:pt x="1706" y="474"/>
                    </a:lnTo>
                    <a:cubicBezTo>
                      <a:pt x="1924" y="319"/>
                      <a:pt x="1799" y="70"/>
                      <a:pt x="1582" y="8"/>
                    </a:cubicBezTo>
                    <a:cubicBezTo>
                      <a:pt x="1537" y="3"/>
                      <a:pt x="1492" y="1"/>
                      <a:pt x="14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1" name="Google Shape;734;p4"/>
              <p:cNvSpPr/>
              <p:nvPr/>
            </p:nvSpPr>
            <p:spPr>
              <a:xfrm rot="-10594719">
                <a:off x="-117570" y="4693484"/>
                <a:ext cx="106617" cy="28938"/>
              </a:xfrm>
              <a:custGeom>
                <a:avLst/>
                <a:gdLst/>
                <a:ahLst/>
                <a:cxnLst/>
                <a:rect l="l" t="t" r="r" b="b"/>
                <a:pathLst>
                  <a:path w="1831" h="497" extrusionOk="0">
                    <a:moveTo>
                      <a:pt x="1272" y="0"/>
                    </a:moveTo>
                    <a:cubicBezTo>
                      <a:pt x="1024" y="0"/>
                      <a:pt x="0" y="496"/>
                      <a:pt x="527" y="496"/>
                    </a:cubicBezTo>
                    <a:cubicBezTo>
                      <a:pt x="807" y="496"/>
                      <a:pt x="1830" y="0"/>
                      <a:pt x="12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2" name="Google Shape;735;p4"/>
              <p:cNvSpPr/>
              <p:nvPr/>
            </p:nvSpPr>
            <p:spPr>
              <a:xfrm rot="-10594719">
                <a:off x="-219900" y="4883379"/>
                <a:ext cx="128336" cy="46406"/>
              </a:xfrm>
              <a:custGeom>
                <a:avLst/>
                <a:gdLst/>
                <a:ahLst/>
                <a:cxnLst/>
                <a:rect l="l" t="t" r="r" b="b"/>
                <a:pathLst>
                  <a:path w="2204" h="797" extrusionOk="0">
                    <a:moveTo>
                      <a:pt x="1893" y="0"/>
                    </a:moveTo>
                    <a:cubicBezTo>
                      <a:pt x="1750" y="0"/>
                      <a:pt x="1587" y="34"/>
                      <a:pt x="1521" y="51"/>
                    </a:cubicBezTo>
                    <a:lnTo>
                      <a:pt x="528" y="299"/>
                    </a:lnTo>
                    <a:cubicBezTo>
                      <a:pt x="404" y="361"/>
                      <a:pt x="1" y="485"/>
                      <a:pt x="32" y="671"/>
                    </a:cubicBezTo>
                    <a:cubicBezTo>
                      <a:pt x="46" y="768"/>
                      <a:pt x="151" y="797"/>
                      <a:pt x="272" y="797"/>
                    </a:cubicBezTo>
                    <a:cubicBezTo>
                      <a:pt x="423" y="797"/>
                      <a:pt x="600" y="751"/>
                      <a:pt x="652" y="733"/>
                    </a:cubicBezTo>
                    <a:lnTo>
                      <a:pt x="1645" y="485"/>
                    </a:lnTo>
                    <a:cubicBezTo>
                      <a:pt x="1769" y="454"/>
                      <a:pt x="2203" y="330"/>
                      <a:pt x="2141" y="113"/>
                    </a:cubicBezTo>
                    <a:cubicBezTo>
                      <a:pt x="2127" y="26"/>
                      <a:pt x="2018" y="0"/>
                      <a:pt x="189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3" name="Google Shape;736;p4"/>
              <p:cNvSpPr/>
              <p:nvPr/>
            </p:nvSpPr>
            <p:spPr>
              <a:xfrm rot="-10594719">
                <a:off x="-435485" y="4915741"/>
                <a:ext cx="135557" cy="51705"/>
              </a:xfrm>
              <a:custGeom>
                <a:avLst/>
                <a:gdLst/>
                <a:ahLst/>
                <a:cxnLst/>
                <a:rect l="l" t="t" r="r" b="b"/>
                <a:pathLst>
                  <a:path w="2328" h="888" extrusionOk="0">
                    <a:moveTo>
                      <a:pt x="743" y="1"/>
                    </a:moveTo>
                    <a:cubicBezTo>
                      <a:pt x="508" y="1"/>
                      <a:pt x="283" y="140"/>
                      <a:pt x="125" y="325"/>
                    </a:cubicBezTo>
                    <a:cubicBezTo>
                      <a:pt x="1" y="573"/>
                      <a:pt x="249" y="728"/>
                      <a:pt x="466" y="759"/>
                    </a:cubicBezTo>
                    <a:lnTo>
                      <a:pt x="1459" y="883"/>
                    </a:lnTo>
                    <a:cubicBezTo>
                      <a:pt x="1487" y="886"/>
                      <a:pt x="1516" y="888"/>
                      <a:pt x="1544" y="888"/>
                    </a:cubicBezTo>
                    <a:cubicBezTo>
                      <a:pt x="1794" y="888"/>
                      <a:pt x="2036" y="768"/>
                      <a:pt x="2203" y="573"/>
                    </a:cubicBezTo>
                    <a:cubicBezTo>
                      <a:pt x="2327" y="325"/>
                      <a:pt x="2079" y="170"/>
                      <a:pt x="1862" y="138"/>
                    </a:cubicBezTo>
                    <a:lnTo>
                      <a:pt x="870" y="14"/>
                    </a:lnTo>
                    <a:cubicBezTo>
                      <a:pt x="827" y="5"/>
                      <a:pt x="785" y="1"/>
                      <a:pt x="7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4" name="Google Shape;737;p4"/>
              <p:cNvSpPr/>
              <p:nvPr/>
            </p:nvSpPr>
            <p:spPr>
              <a:xfrm rot="-10594719">
                <a:off x="-367530" y="4751000"/>
                <a:ext cx="106617" cy="44776"/>
              </a:xfrm>
              <a:custGeom>
                <a:avLst/>
                <a:gdLst/>
                <a:ahLst/>
                <a:cxnLst/>
                <a:rect l="l" t="t" r="r" b="b"/>
                <a:pathLst>
                  <a:path w="1831" h="769" extrusionOk="0">
                    <a:moveTo>
                      <a:pt x="894" y="1"/>
                    </a:moveTo>
                    <a:cubicBezTo>
                      <a:pt x="693" y="1"/>
                      <a:pt x="501" y="59"/>
                      <a:pt x="342" y="149"/>
                    </a:cubicBezTo>
                    <a:cubicBezTo>
                      <a:pt x="187" y="242"/>
                      <a:pt x="1" y="398"/>
                      <a:pt x="218" y="491"/>
                    </a:cubicBezTo>
                    <a:lnTo>
                      <a:pt x="714" y="739"/>
                    </a:lnTo>
                    <a:cubicBezTo>
                      <a:pt x="793" y="758"/>
                      <a:pt x="874" y="769"/>
                      <a:pt x="957" y="769"/>
                    </a:cubicBezTo>
                    <a:cubicBezTo>
                      <a:pt x="1136" y="769"/>
                      <a:pt x="1320" y="721"/>
                      <a:pt x="1490" y="615"/>
                    </a:cubicBezTo>
                    <a:cubicBezTo>
                      <a:pt x="1614" y="553"/>
                      <a:pt x="1831" y="398"/>
                      <a:pt x="1614" y="273"/>
                    </a:cubicBezTo>
                    <a:lnTo>
                      <a:pt x="1117" y="25"/>
                    </a:lnTo>
                    <a:cubicBezTo>
                      <a:pt x="1043" y="9"/>
                      <a:pt x="968" y="1"/>
                      <a:pt x="8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5" name="Google Shape;738;p4"/>
              <p:cNvSpPr/>
              <p:nvPr/>
            </p:nvSpPr>
            <p:spPr>
              <a:xfrm rot="-10594719">
                <a:off x="-335072" y="4573098"/>
                <a:ext cx="84956" cy="40060"/>
              </a:xfrm>
              <a:custGeom>
                <a:avLst/>
                <a:gdLst/>
                <a:ahLst/>
                <a:cxnLst/>
                <a:rect l="l" t="t" r="r" b="b"/>
                <a:pathLst>
                  <a:path w="1459" h="688" extrusionOk="0">
                    <a:moveTo>
                      <a:pt x="807" y="0"/>
                    </a:moveTo>
                    <a:cubicBezTo>
                      <a:pt x="540" y="0"/>
                      <a:pt x="323" y="120"/>
                      <a:pt x="156" y="315"/>
                    </a:cubicBezTo>
                    <a:cubicBezTo>
                      <a:pt x="1" y="533"/>
                      <a:pt x="280" y="688"/>
                      <a:pt x="466" y="688"/>
                    </a:cubicBezTo>
                    <a:lnTo>
                      <a:pt x="590" y="688"/>
                    </a:lnTo>
                    <a:cubicBezTo>
                      <a:pt x="869" y="688"/>
                      <a:pt x="1117" y="595"/>
                      <a:pt x="1303" y="377"/>
                    </a:cubicBezTo>
                    <a:cubicBezTo>
                      <a:pt x="1459" y="129"/>
                      <a:pt x="1210" y="5"/>
                      <a:pt x="993" y="5"/>
                    </a:cubicBezTo>
                    <a:lnTo>
                      <a:pt x="900" y="5"/>
                    </a:lnTo>
                    <a:cubicBezTo>
                      <a:pt x="869" y="2"/>
                      <a:pt x="838" y="0"/>
                      <a:pt x="80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6" name="Google Shape;739;p4"/>
              <p:cNvSpPr/>
              <p:nvPr/>
            </p:nvSpPr>
            <p:spPr>
              <a:xfrm rot="-10594719">
                <a:off x="-414983" y="4513806"/>
                <a:ext cx="77735" cy="47047"/>
              </a:xfrm>
              <a:custGeom>
                <a:avLst/>
                <a:gdLst/>
                <a:ahLst/>
                <a:cxnLst/>
                <a:rect l="l" t="t" r="r" b="b"/>
                <a:pathLst>
                  <a:path w="1335" h="808" extrusionOk="0">
                    <a:moveTo>
                      <a:pt x="652" y="1"/>
                    </a:moveTo>
                    <a:cubicBezTo>
                      <a:pt x="435" y="1"/>
                      <a:pt x="63" y="187"/>
                      <a:pt x="32" y="466"/>
                    </a:cubicBezTo>
                    <a:cubicBezTo>
                      <a:pt x="1" y="714"/>
                      <a:pt x="342" y="807"/>
                      <a:pt x="559" y="807"/>
                    </a:cubicBezTo>
                    <a:lnTo>
                      <a:pt x="683" y="807"/>
                    </a:lnTo>
                    <a:cubicBezTo>
                      <a:pt x="900" y="807"/>
                      <a:pt x="1272" y="621"/>
                      <a:pt x="1303" y="342"/>
                    </a:cubicBezTo>
                    <a:cubicBezTo>
                      <a:pt x="1334" y="94"/>
                      <a:pt x="993" y="1"/>
                      <a:pt x="7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7" name="Google Shape;740;p4"/>
              <p:cNvSpPr/>
              <p:nvPr/>
            </p:nvSpPr>
            <p:spPr>
              <a:xfrm rot="-10594719">
                <a:off x="-638248" y="4580252"/>
                <a:ext cx="83500" cy="47862"/>
              </a:xfrm>
              <a:custGeom>
                <a:avLst/>
                <a:gdLst/>
                <a:ahLst/>
                <a:cxnLst/>
                <a:rect l="l" t="t" r="r" b="b"/>
                <a:pathLst>
                  <a:path w="1434" h="822" extrusionOk="0">
                    <a:moveTo>
                      <a:pt x="1017" y="0"/>
                    </a:moveTo>
                    <a:cubicBezTo>
                      <a:pt x="951" y="0"/>
                      <a:pt x="895" y="6"/>
                      <a:pt x="869" y="15"/>
                    </a:cubicBezTo>
                    <a:cubicBezTo>
                      <a:pt x="621" y="15"/>
                      <a:pt x="373" y="139"/>
                      <a:pt x="218" y="356"/>
                    </a:cubicBezTo>
                    <a:lnTo>
                      <a:pt x="94" y="604"/>
                    </a:lnTo>
                    <a:cubicBezTo>
                      <a:pt x="1" y="821"/>
                      <a:pt x="497" y="821"/>
                      <a:pt x="590" y="821"/>
                    </a:cubicBezTo>
                    <a:cubicBezTo>
                      <a:pt x="838" y="790"/>
                      <a:pt x="1087" y="666"/>
                      <a:pt x="1242" y="449"/>
                    </a:cubicBezTo>
                    <a:lnTo>
                      <a:pt x="1366" y="201"/>
                    </a:lnTo>
                    <a:cubicBezTo>
                      <a:pt x="1433" y="43"/>
                      <a:pt x="1190" y="0"/>
                      <a:pt x="10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8" name="Google Shape;741;p4"/>
              <p:cNvSpPr/>
              <p:nvPr/>
            </p:nvSpPr>
            <p:spPr>
              <a:xfrm rot="-10594719">
                <a:off x="-500255" y="4633121"/>
                <a:ext cx="108422" cy="58750"/>
              </a:xfrm>
              <a:custGeom>
                <a:avLst/>
                <a:gdLst/>
                <a:ahLst/>
                <a:cxnLst/>
                <a:rect l="l" t="t" r="r" b="b"/>
                <a:pathLst>
                  <a:path w="1862" h="1009" extrusionOk="0">
                    <a:moveTo>
                      <a:pt x="1326" y="0"/>
                    </a:moveTo>
                    <a:cubicBezTo>
                      <a:pt x="1187" y="0"/>
                      <a:pt x="1039" y="39"/>
                      <a:pt x="931" y="85"/>
                    </a:cubicBezTo>
                    <a:lnTo>
                      <a:pt x="434" y="333"/>
                    </a:lnTo>
                    <a:cubicBezTo>
                      <a:pt x="248" y="427"/>
                      <a:pt x="0" y="644"/>
                      <a:pt x="155" y="861"/>
                    </a:cubicBezTo>
                    <a:cubicBezTo>
                      <a:pt x="248" y="969"/>
                      <a:pt x="388" y="1008"/>
                      <a:pt x="531" y="1008"/>
                    </a:cubicBezTo>
                    <a:cubicBezTo>
                      <a:pt x="675" y="1008"/>
                      <a:pt x="822" y="969"/>
                      <a:pt x="931" y="923"/>
                    </a:cubicBezTo>
                    <a:lnTo>
                      <a:pt x="1427" y="675"/>
                    </a:lnTo>
                    <a:cubicBezTo>
                      <a:pt x="1582" y="582"/>
                      <a:pt x="1861" y="364"/>
                      <a:pt x="1675" y="147"/>
                    </a:cubicBezTo>
                    <a:cubicBezTo>
                      <a:pt x="1598" y="39"/>
                      <a:pt x="1466" y="0"/>
                      <a:pt x="132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9" name="Google Shape;742;p4"/>
              <p:cNvSpPr/>
              <p:nvPr/>
            </p:nvSpPr>
            <p:spPr>
              <a:xfrm rot="-10594719">
                <a:off x="-591684" y="4775174"/>
                <a:ext cx="79541" cy="47687"/>
              </a:xfrm>
              <a:custGeom>
                <a:avLst/>
                <a:gdLst/>
                <a:ahLst/>
                <a:cxnLst/>
                <a:rect l="l" t="t" r="r" b="b"/>
                <a:pathLst>
                  <a:path w="1366" h="819" extrusionOk="0">
                    <a:moveTo>
                      <a:pt x="909" y="1"/>
                    </a:moveTo>
                    <a:cubicBezTo>
                      <a:pt x="683" y="1"/>
                      <a:pt x="458" y="90"/>
                      <a:pt x="311" y="237"/>
                    </a:cubicBezTo>
                    <a:lnTo>
                      <a:pt x="186" y="361"/>
                    </a:lnTo>
                    <a:cubicBezTo>
                      <a:pt x="0" y="485"/>
                      <a:pt x="62" y="764"/>
                      <a:pt x="311" y="795"/>
                    </a:cubicBezTo>
                    <a:cubicBezTo>
                      <a:pt x="371" y="810"/>
                      <a:pt x="435" y="818"/>
                      <a:pt x="500" y="818"/>
                    </a:cubicBezTo>
                    <a:cubicBezTo>
                      <a:pt x="704" y="818"/>
                      <a:pt x="922" y="743"/>
                      <a:pt x="1086" y="578"/>
                    </a:cubicBezTo>
                    <a:lnTo>
                      <a:pt x="1210" y="454"/>
                    </a:lnTo>
                    <a:cubicBezTo>
                      <a:pt x="1365" y="330"/>
                      <a:pt x="1303" y="51"/>
                      <a:pt x="1086" y="20"/>
                    </a:cubicBezTo>
                    <a:cubicBezTo>
                      <a:pt x="1028" y="7"/>
                      <a:pt x="968" y="1"/>
                      <a:pt x="90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0" name="Google Shape;743;p4"/>
              <p:cNvSpPr/>
              <p:nvPr/>
            </p:nvSpPr>
            <p:spPr>
              <a:xfrm rot="-10594719">
                <a:off x="-638440" y="4931436"/>
                <a:ext cx="149997" cy="31035"/>
              </a:xfrm>
              <a:custGeom>
                <a:avLst/>
                <a:gdLst/>
                <a:ahLst/>
                <a:cxnLst/>
                <a:rect l="l" t="t" r="r" b="b"/>
                <a:pathLst>
                  <a:path w="2576" h="533" extrusionOk="0">
                    <a:moveTo>
                      <a:pt x="815" y="1"/>
                    </a:moveTo>
                    <a:cubicBezTo>
                      <a:pt x="570" y="1"/>
                      <a:pt x="351" y="118"/>
                      <a:pt x="156" y="285"/>
                    </a:cubicBezTo>
                    <a:cubicBezTo>
                      <a:pt x="1" y="502"/>
                      <a:pt x="280" y="533"/>
                      <a:pt x="435" y="533"/>
                    </a:cubicBezTo>
                    <a:lnTo>
                      <a:pt x="1676" y="533"/>
                    </a:lnTo>
                    <a:cubicBezTo>
                      <a:pt x="1955" y="533"/>
                      <a:pt x="2234" y="440"/>
                      <a:pt x="2452" y="253"/>
                    </a:cubicBezTo>
                    <a:cubicBezTo>
                      <a:pt x="2576" y="36"/>
                      <a:pt x="2296" y="5"/>
                      <a:pt x="2141" y="5"/>
                    </a:cubicBezTo>
                    <a:lnTo>
                      <a:pt x="901" y="5"/>
                    </a:lnTo>
                    <a:cubicBezTo>
                      <a:pt x="872" y="2"/>
                      <a:pt x="843" y="1"/>
                      <a:pt x="8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1" name="Google Shape;744;p4"/>
              <p:cNvSpPr/>
              <p:nvPr/>
            </p:nvSpPr>
            <p:spPr>
              <a:xfrm rot="-10594719">
                <a:off x="-799362" y="4868291"/>
                <a:ext cx="115642" cy="30802"/>
              </a:xfrm>
              <a:custGeom>
                <a:avLst/>
                <a:gdLst/>
                <a:ahLst/>
                <a:cxnLst/>
                <a:rect l="l" t="t" r="r" b="b"/>
                <a:pathLst>
                  <a:path w="1986" h="529" extrusionOk="0">
                    <a:moveTo>
                      <a:pt x="1241" y="1"/>
                    </a:moveTo>
                    <a:cubicBezTo>
                      <a:pt x="869" y="1"/>
                      <a:pt x="0" y="528"/>
                      <a:pt x="776" y="528"/>
                    </a:cubicBezTo>
                    <a:cubicBezTo>
                      <a:pt x="1117" y="528"/>
                      <a:pt x="1985" y="1"/>
                      <a:pt x="124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2" name="Google Shape;745;p4"/>
              <p:cNvSpPr/>
              <p:nvPr/>
            </p:nvSpPr>
            <p:spPr>
              <a:xfrm rot="-10594719">
                <a:off x="-732763" y="4721604"/>
                <a:ext cx="113022" cy="51472"/>
              </a:xfrm>
              <a:custGeom>
                <a:avLst/>
                <a:gdLst/>
                <a:ahLst/>
                <a:cxnLst/>
                <a:rect l="l" t="t" r="r" b="b"/>
                <a:pathLst>
                  <a:path w="1941" h="884" extrusionOk="0">
                    <a:moveTo>
                      <a:pt x="1487" y="0"/>
                    </a:moveTo>
                    <a:cubicBezTo>
                      <a:pt x="1452" y="0"/>
                      <a:pt x="1420" y="3"/>
                      <a:pt x="1391" y="7"/>
                    </a:cubicBezTo>
                    <a:lnTo>
                      <a:pt x="647" y="131"/>
                    </a:lnTo>
                    <a:cubicBezTo>
                      <a:pt x="399" y="162"/>
                      <a:pt x="58" y="286"/>
                      <a:pt x="27" y="566"/>
                    </a:cubicBezTo>
                    <a:cubicBezTo>
                      <a:pt x="0" y="803"/>
                      <a:pt x="242" y="883"/>
                      <a:pt x="429" y="883"/>
                    </a:cubicBezTo>
                    <a:cubicBezTo>
                      <a:pt x="463" y="883"/>
                      <a:pt x="495" y="881"/>
                      <a:pt x="523" y="876"/>
                    </a:cubicBezTo>
                    <a:lnTo>
                      <a:pt x="1267" y="752"/>
                    </a:lnTo>
                    <a:cubicBezTo>
                      <a:pt x="1515" y="721"/>
                      <a:pt x="1857" y="597"/>
                      <a:pt x="1888" y="317"/>
                    </a:cubicBezTo>
                    <a:cubicBezTo>
                      <a:pt x="1940" y="81"/>
                      <a:pt x="1680" y="0"/>
                      <a:pt x="14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3" name="Google Shape;746;p4"/>
              <p:cNvSpPr/>
              <p:nvPr/>
            </p:nvSpPr>
            <p:spPr>
              <a:xfrm rot="-10594719">
                <a:off x="-778463" y="4637919"/>
                <a:ext cx="113837" cy="34354"/>
              </a:xfrm>
              <a:custGeom>
                <a:avLst/>
                <a:gdLst/>
                <a:ahLst/>
                <a:cxnLst/>
                <a:rect l="l" t="t" r="r" b="b"/>
                <a:pathLst>
                  <a:path w="1955" h="590" extrusionOk="0">
                    <a:moveTo>
                      <a:pt x="1179" y="0"/>
                    </a:moveTo>
                    <a:cubicBezTo>
                      <a:pt x="807" y="0"/>
                      <a:pt x="0" y="590"/>
                      <a:pt x="745" y="590"/>
                    </a:cubicBezTo>
                    <a:cubicBezTo>
                      <a:pt x="1117" y="590"/>
                      <a:pt x="1954" y="0"/>
                      <a:pt x="11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8" name="Google Shape;747;p4"/>
          <p:cNvGrpSpPr/>
          <p:nvPr/>
        </p:nvGrpSpPr>
        <p:grpSpPr>
          <a:xfrm rot="-6490771">
            <a:off x="7981703" y="226460"/>
            <a:ext cx="1854004" cy="1381948"/>
            <a:chOff x="4500175" y="3779525"/>
            <a:chExt cx="1136425" cy="847075"/>
          </a:xfrm>
        </p:grpSpPr>
        <p:sp>
          <p:nvSpPr>
            <p:cNvPr id="1048634" name="Google Shape;748;p4"/>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5" name="Google Shape;749;p4"/>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6" name="Google Shape;750;p4"/>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7" name="Google Shape;751;p4"/>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8" name="Google Shape;752;p4"/>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9" name="Google Shape;753;p4"/>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0" name="Google Shape;754;p4"/>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1" name="Google Shape;755;p4"/>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2" name="Google Shape;756;p4"/>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3" name="Google Shape;757;p4"/>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4" name="Google Shape;758;p4"/>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759;p4"/>
          <p:cNvGrpSpPr/>
          <p:nvPr/>
        </p:nvGrpSpPr>
        <p:grpSpPr>
          <a:xfrm rot="1397489">
            <a:off x="-274602" y="4314896"/>
            <a:ext cx="939977" cy="1657980"/>
            <a:chOff x="2797700" y="3217325"/>
            <a:chExt cx="682725" cy="1204225"/>
          </a:xfrm>
        </p:grpSpPr>
        <p:sp>
          <p:nvSpPr>
            <p:cNvPr id="1048645" name="Google Shape;760;p4"/>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6" name="Google Shape;761;p4"/>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7" name="Google Shape;762;p4"/>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8" name="Google Shape;763;p4"/>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9" name="Google Shape;764;p4"/>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0" name="Google Shape;765;p4"/>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1" name="Google Shape;766;p4"/>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70"/>
        <p:cNvGrpSpPr/>
        <p:nvPr/>
      </p:nvGrpSpPr>
      <p:grpSpPr>
        <a:xfrm>
          <a:off x="0" y="0"/>
          <a:ext cx="0" cy="0"/>
          <a:chOff x="0" y="0"/>
          <a:chExt cx="0" cy="0"/>
        </a:xfrm>
      </p:grpSpPr>
      <p:sp>
        <p:nvSpPr>
          <p:cNvPr id="1049090" name="Google Shape;1571;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l"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ly Title">
  <p:cSld name="CUSTOM_9">
    <p:spTree>
      <p:nvGrpSpPr>
        <p:cNvPr id="1" name="Shape 1647"/>
        <p:cNvGrpSpPr/>
        <p:nvPr/>
      </p:nvGrpSpPr>
      <p:grpSpPr>
        <a:xfrm>
          <a:off x="0" y="0"/>
          <a:ext cx="0" cy="0"/>
          <a:chOff x="0" y="0"/>
          <a:chExt cx="0" cy="0"/>
        </a:xfrm>
      </p:grpSpPr>
      <p:grpSp>
        <p:nvGrpSpPr>
          <p:cNvPr id="53" name="Google Shape;1648;p14"/>
          <p:cNvGrpSpPr/>
          <p:nvPr/>
        </p:nvGrpSpPr>
        <p:grpSpPr>
          <a:xfrm rot="10800000" flipH="1">
            <a:off x="-2094831" y="-848617"/>
            <a:ext cx="6467864" cy="2656239"/>
            <a:chOff x="5619200" y="4458200"/>
            <a:chExt cx="1647150" cy="742900"/>
          </a:xfrm>
        </p:grpSpPr>
        <p:sp>
          <p:nvSpPr>
            <p:cNvPr id="1049091" name="Google Shape;1649;p14"/>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92" name="Google Shape;1650;p14"/>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93" name="Google Shape;1651;p14"/>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94" name="Google Shape;1652;p14"/>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95" name="Google Shape;1653;p14"/>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1654;p14"/>
          <p:cNvGrpSpPr/>
          <p:nvPr/>
        </p:nvGrpSpPr>
        <p:grpSpPr>
          <a:xfrm>
            <a:off x="170572" y="3531890"/>
            <a:ext cx="4519000" cy="2428630"/>
            <a:chOff x="4178350" y="2375050"/>
            <a:chExt cx="938350" cy="515775"/>
          </a:xfrm>
        </p:grpSpPr>
        <p:sp>
          <p:nvSpPr>
            <p:cNvPr id="1049096" name="Google Shape;1655;p14"/>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97" name="Google Shape;1656;p14"/>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98" name="Google Shape;1657;p14"/>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99" name="Google Shape;1658;p14"/>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00" name="Google Shape;1659;p14"/>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01" name="Google Shape;1660;p14"/>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02" name="Google Shape;1661;p14"/>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oogle Shape;1662;p14"/>
          <p:cNvGrpSpPr/>
          <p:nvPr/>
        </p:nvGrpSpPr>
        <p:grpSpPr>
          <a:xfrm rot="-423650">
            <a:off x="-1188125" y="3188595"/>
            <a:ext cx="2662512" cy="2828603"/>
            <a:chOff x="4159600" y="887163"/>
            <a:chExt cx="1265600" cy="1344550"/>
          </a:xfrm>
        </p:grpSpPr>
        <p:sp>
          <p:nvSpPr>
            <p:cNvPr id="1049103" name="Google Shape;1663;p14"/>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04" name="Google Shape;1664;p14"/>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05" name="Google Shape;1665;p14"/>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06" name="Google Shape;1666;p14"/>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07" name="Google Shape;1667;p14"/>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08" name="Google Shape;1668;p14"/>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09" name="Google Shape;1669;p14"/>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10" name="Google Shape;1670;p14"/>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11" name="Google Shape;1671;p14"/>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12" name="Google Shape;1672;p14"/>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13" name="Google Shape;1673;p14"/>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14" name="Google Shape;1674;p14"/>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15" name="Google Shape;1675;p14"/>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16" name="Google Shape;1676;p14"/>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17" name="Google Shape;1677;p14"/>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18" name="Google Shape;1678;p14"/>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19" name="Google Shape;1679;p14"/>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20" name="Google Shape;1680;p14"/>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21" name="Google Shape;1681;p14"/>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22" name="Google Shape;1682;p14"/>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23" name="Google Shape;1683;p14"/>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24" name="Google Shape;1684;p14"/>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25" name="Google Shape;1685;p14"/>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26" name="Google Shape;1686;p14"/>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27" name="Google Shape;1687;p14"/>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28" name="Google Shape;1688;p14"/>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29" name="Google Shape;1689;p14"/>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30" name="Google Shape;1690;p14"/>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31" name="Google Shape;1691;p14"/>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32" name="Google Shape;1692;p14"/>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33" name="Google Shape;1693;p14"/>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34" name="Google Shape;1694;p14"/>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35" name="Google Shape;1695;p14"/>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36" name="Google Shape;1696;p14"/>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37" name="Google Shape;1697;p14"/>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38" name="Google Shape;1698;p14"/>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39" name="Google Shape;1699;p14"/>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40" name="Google Shape;1700;p14"/>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41" name="Google Shape;1701;p14"/>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42" name="Google Shape;1702;p14"/>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43" name="Google Shape;1703;p14"/>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44" name="Google Shape;1704;p14"/>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45" name="Google Shape;1705;p14"/>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46" name="Google Shape;1706;p14"/>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47" name="Google Shape;1707;p14"/>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48" name="Google Shape;1708;p14"/>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49" name="Google Shape;1709;p14"/>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50" name="Google Shape;1710;p14"/>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51" name="Google Shape;1711;p14"/>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52" name="Google Shape;1712;p14"/>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53" name="Google Shape;1713;p14"/>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54" name="Google Shape;1714;p14"/>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55" name="Google Shape;1715;p14"/>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56" name="Google Shape;1716;p14"/>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57" name="Google Shape;1717;p14"/>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58" name="Google Shape;1718;p14"/>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59" name="Google Shape;1719;p14"/>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60" name="Google Shape;1720;p14"/>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61" name="Google Shape;1721;p14"/>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62" name="Google Shape;1722;p14"/>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63" name="Google Shape;1723;p14"/>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64" name="Google Shape;1724;p14"/>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65" name="Google Shape;1725;p14"/>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66" name="Google Shape;1726;p14"/>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67" name="Google Shape;1727;p14"/>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68" name="Google Shape;1728;p14"/>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69" name="Google Shape;1729;p14"/>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70" name="Google Shape;1730;p14"/>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71" name="Google Shape;1731;p14"/>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72" name="Google Shape;1732;p14"/>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73" name="Google Shape;1733;p14"/>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74" name="Google Shape;1734;p14"/>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75" name="Google Shape;1735;p14"/>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76" name="Google Shape;1736;p14"/>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77" name="Google Shape;1737;p14"/>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78" name="Google Shape;1738;p14"/>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79" name="Google Shape;1739;p14"/>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80" name="Google Shape;1740;p14"/>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81" name="Google Shape;1741;p14"/>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82" name="Google Shape;1742;p14"/>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83" name="Google Shape;1743;p14"/>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84" name="Google Shape;1744;p14"/>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85" name="Google Shape;1745;p14"/>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86" name="Google Shape;1746;p14"/>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87" name="Google Shape;1747;p14"/>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88" name="Google Shape;1748;p14"/>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89" name="Google Shape;1749;p14"/>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90" name="Google Shape;1750;p14"/>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91" name="Google Shape;1751;p14"/>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92" name="Google Shape;1752;p14"/>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93" name="Google Shape;1753;p14"/>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94" name="Google Shape;1754;p14"/>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95" name="Google Shape;1755;p14"/>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96" name="Google Shape;1756;p14"/>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97" name="Google Shape;1757;p14"/>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98" name="Google Shape;1758;p14"/>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99" name="Google Shape;1759;p14"/>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00" name="Google Shape;1760;p14"/>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01" name="Google Shape;1761;p14"/>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02" name="Google Shape;1762;p14"/>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03" name="Google Shape;1763;p14"/>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04" name="Google Shape;1764;p14"/>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05" name="Google Shape;1765;p14"/>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06" name="Google Shape;1766;p14"/>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07" name="Google Shape;1767;p14"/>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 name="Google Shape;1768;p14"/>
          <p:cNvGrpSpPr/>
          <p:nvPr/>
        </p:nvGrpSpPr>
        <p:grpSpPr>
          <a:xfrm rot="-10163243">
            <a:off x="-354404" y="-133329"/>
            <a:ext cx="1386418" cy="2334096"/>
            <a:chOff x="3026750" y="1552825"/>
            <a:chExt cx="1108700" cy="1867600"/>
          </a:xfrm>
        </p:grpSpPr>
        <p:sp>
          <p:nvSpPr>
            <p:cNvPr id="1049208" name="Google Shape;1769;p14"/>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09" name="Google Shape;1770;p14"/>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10" name="Google Shape;1771;p14"/>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11" name="Google Shape;1772;p14"/>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12" name="Google Shape;1773;p14"/>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13" name="Google Shape;1774;p14"/>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14" name="Google Shape;1775;p14"/>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15" name="Google Shape;1776;p14"/>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16" name="Google Shape;1777;p14"/>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17" name="Google Shape;1778;p14"/>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18" name="Google Shape;1779;p14"/>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19" name="Google Shape;1780;p14"/>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20" name="Google Shape;1781;p14"/>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21" name="Google Shape;1782;p14"/>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22" name="Google Shape;1783;p14"/>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23" name="Google Shape;1784;p14"/>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24" name="Google Shape;1785;p14"/>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25" name="Google Shape;1786;p14"/>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26" name="Google Shape;1787;p14"/>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 name="Google Shape;1788;p14"/>
          <p:cNvGrpSpPr/>
          <p:nvPr/>
        </p:nvGrpSpPr>
        <p:grpSpPr>
          <a:xfrm rot="-10011506">
            <a:off x="8529635" y="-341539"/>
            <a:ext cx="922899" cy="1480674"/>
            <a:chOff x="2402100" y="3854125"/>
            <a:chExt cx="435600" cy="698825"/>
          </a:xfrm>
        </p:grpSpPr>
        <p:sp>
          <p:nvSpPr>
            <p:cNvPr id="1049227" name="Google Shape;1789;p14"/>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28" name="Google Shape;1790;p14"/>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29" name="Google Shape;1791;p14"/>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30" name="Google Shape;1792;p14"/>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31" name="Google Shape;1793;p14"/>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32" name="Google Shape;1794;p14"/>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33" name="Google Shape;1795;p14"/>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34" name="Google Shape;1796;p14"/>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35" name="Google Shape;1797;p14"/>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36" name="Google Shape;1798;p14"/>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37" name="Google Shape;1799;p14"/>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38" name="Google Shape;1800;p14"/>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39" name="Google Shape;1801;p14"/>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1802;p14"/>
          <p:cNvGrpSpPr/>
          <p:nvPr/>
        </p:nvGrpSpPr>
        <p:grpSpPr>
          <a:xfrm>
            <a:off x="8495813" y="4058044"/>
            <a:ext cx="846716" cy="1493480"/>
            <a:chOff x="2797700" y="3217325"/>
            <a:chExt cx="682725" cy="1204225"/>
          </a:xfrm>
        </p:grpSpPr>
        <p:sp>
          <p:nvSpPr>
            <p:cNvPr id="1049240" name="Google Shape;1803;p14"/>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41" name="Google Shape;1804;p14"/>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42" name="Google Shape;1805;p14"/>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43" name="Google Shape;1806;p14"/>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44" name="Google Shape;1807;p14"/>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45" name="Google Shape;1808;p14"/>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46" name="Google Shape;1809;p14"/>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rgbClr val="B559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 name="Google Shape;1810;p14"/>
          <p:cNvGrpSpPr/>
          <p:nvPr/>
        </p:nvGrpSpPr>
        <p:grpSpPr>
          <a:xfrm rot="10800000">
            <a:off x="7485622" y="-1132524"/>
            <a:ext cx="1010203" cy="1594184"/>
            <a:chOff x="322650" y="2571325"/>
            <a:chExt cx="573100" cy="904450"/>
          </a:xfrm>
        </p:grpSpPr>
        <p:sp>
          <p:nvSpPr>
            <p:cNvPr id="1049247" name="Google Shape;1811;p14"/>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48" name="Google Shape;1812;p14"/>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49" name="Google Shape;1813;p14"/>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50" name="Google Shape;1814;p14"/>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51" name="Google Shape;1815;p14"/>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52" name="Google Shape;1816;p14"/>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53" name="Google Shape;1817;p14"/>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 name="Google Shape;1818;p14"/>
          <p:cNvGrpSpPr/>
          <p:nvPr/>
        </p:nvGrpSpPr>
        <p:grpSpPr>
          <a:xfrm>
            <a:off x="2881963" y="715675"/>
            <a:ext cx="700450" cy="636075"/>
            <a:chOff x="3652400" y="3788700"/>
            <a:chExt cx="700450" cy="636075"/>
          </a:xfrm>
        </p:grpSpPr>
        <p:sp>
          <p:nvSpPr>
            <p:cNvPr id="1049254" name="Google Shape;1819;p14"/>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55" name="Google Shape;1820;p14"/>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56" name="Google Shape;1821;p14"/>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57" name="Google Shape;1822;p14"/>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58" name="Google Shape;1823;p14"/>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59" name="Google Shape;1824;p14"/>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60" name="Google Shape;1825;p14"/>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61" name="Google Shape;1826;p14"/>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62" name="Google Shape;1827;p14"/>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63" name="Google Shape;1828;p14"/>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64" name="Google Shape;1829;p14"/>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65" name="Google Shape;1830;p14"/>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66" name="Google Shape;1831;p14"/>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67" name="Google Shape;1832;p14"/>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68" name="Google Shape;1833;p14"/>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9269" name="Google Shape;1834;p14"/>
          <p:cNvSpPr txBox="1">
            <a:spLocks noGrp="1"/>
          </p:cNvSpPr>
          <p:nvPr>
            <p:ph type="body" idx="1"/>
          </p:nvPr>
        </p:nvSpPr>
        <p:spPr>
          <a:xfrm>
            <a:off x="829125" y="2205750"/>
            <a:ext cx="3201900" cy="913500"/>
          </a:xfrm>
          <a:prstGeom prst="rect">
            <a:avLst/>
          </a:prstGeom>
        </p:spPr>
        <p:txBody>
          <a:bodyPr spcFirstLastPara="1" wrap="square" lIns="91425" tIns="91425" rIns="91425" bIns="91425" anchor="ctr" anchorCtr="0">
            <a:noAutofit/>
          </a:bodyPr>
          <a:lstStyle>
            <a:lvl1pPr marL="457200" lvl="0" indent="-317500" rtl="0">
              <a:spcBef>
                <a:spcPts val="0"/>
              </a:spcBef>
              <a:spcAft>
                <a:spcPts val="0"/>
              </a:spcAft>
              <a:buSzPts val="1400"/>
              <a:buChar char="●"/>
              <a:defRPr sz="1400"/>
            </a:lvl1pPr>
            <a:lvl2pPr marL="914400" lvl="1" indent="-317500" algn="r" rtl="0">
              <a:spcBef>
                <a:spcPts val="1600"/>
              </a:spcBef>
              <a:spcAft>
                <a:spcPts val="0"/>
              </a:spcAft>
              <a:buSzPts val="1400"/>
              <a:buChar char="○"/>
            </a:lvl2pPr>
            <a:lvl3pPr marL="1371600" lvl="2" indent="-317500" algn="r" rtl="0">
              <a:spcBef>
                <a:spcPts val="1600"/>
              </a:spcBef>
              <a:spcAft>
                <a:spcPts val="0"/>
              </a:spcAft>
              <a:buSzPts val="1400"/>
              <a:buChar char="■"/>
            </a:lvl3pPr>
            <a:lvl4pPr marL="1828800" lvl="3" indent="-317500" algn="r" rtl="0">
              <a:spcBef>
                <a:spcPts val="1600"/>
              </a:spcBef>
              <a:spcAft>
                <a:spcPts val="0"/>
              </a:spcAft>
              <a:buSzPts val="1400"/>
              <a:buChar char="●"/>
            </a:lvl4pPr>
            <a:lvl5pPr marL="2286000" lvl="4" indent="-317500" rtl="0">
              <a:spcBef>
                <a:spcPts val="1600"/>
              </a:spcBef>
              <a:spcAft>
                <a:spcPts val="0"/>
              </a:spcAft>
              <a:buSzPts val="1400"/>
              <a:buChar char="○"/>
            </a:lvl5pPr>
            <a:lvl6pPr marL="2743200" lvl="5" indent="-317500" algn="r" rtl="0">
              <a:spcBef>
                <a:spcPts val="1600"/>
              </a:spcBef>
              <a:spcAft>
                <a:spcPts val="0"/>
              </a:spcAft>
              <a:buSzPts val="1400"/>
              <a:buChar char="■"/>
            </a:lvl6pPr>
            <a:lvl7pPr marL="3200400" lvl="6" indent="-317500" algn="r" rtl="0">
              <a:spcBef>
                <a:spcPts val="1600"/>
              </a:spcBef>
              <a:spcAft>
                <a:spcPts val="0"/>
              </a:spcAft>
              <a:buSzPts val="1400"/>
              <a:buChar char="●"/>
            </a:lvl7pPr>
            <a:lvl8pPr marL="3657600" lvl="7" indent="-317500" algn="r" rtl="0">
              <a:spcBef>
                <a:spcPts val="1600"/>
              </a:spcBef>
              <a:spcAft>
                <a:spcPts val="0"/>
              </a:spcAft>
              <a:buSzPts val="1400"/>
              <a:buChar char="○"/>
            </a:lvl8pPr>
            <a:lvl9pPr marL="4114800" lvl="8" indent="-317500" algn="r" rtl="0">
              <a:spcBef>
                <a:spcPts val="1600"/>
              </a:spcBef>
              <a:spcAft>
                <a:spcPts val="1600"/>
              </a:spcAft>
              <a:buSzPts val="1400"/>
              <a:buChar char="■"/>
            </a:lvl9pPr>
          </a:lstStyle>
          <a:p>
            <a:endParaRPr/>
          </a:p>
        </p:txBody>
      </p:sp>
      <p:sp>
        <p:nvSpPr>
          <p:cNvPr id="1049270" name="Google Shape;1835;p14"/>
          <p:cNvSpPr txBox="1">
            <a:spLocks noGrp="1"/>
          </p:cNvSpPr>
          <p:nvPr>
            <p:ph type="title"/>
          </p:nvPr>
        </p:nvSpPr>
        <p:spPr>
          <a:xfrm>
            <a:off x="5319900" y="1757163"/>
            <a:ext cx="3109800" cy="14823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700"/>
              <a:buNone/>
              <a:defRPr sz="3700" b="1"/>
            </a:lvl1pPr>
            <a:lvl2pPr lvl="1" algn="r" rtl="0">
              <a:spcBef>
                <a:spcPts val="0"/>
              </a:spcBef>
              <a:spcAft>
                <a:spcPts val="0"/>
              </a:spcAft>
              <a:buSzPts val="3700"/>
              <a:buNone/>
              <a:defRPr sz="3700"/>
            </a:lvl2pPr>
            <a:lvl3pPr lvl="2" algn="r" rtl="0">
              <a:spcBef>
                <a:spcPts val="0"/>
              </a:spcBef>
              <a:spcAft>
                <a:spcPts val="0"/>
              </a:spcAft>
              <a:buSzPts val="3700"/>
              <a:buNone/>
              <a:defRPr sz="3700"/>
            </a:lvl3pPr>
            <a:lvl4pPr lvl="3" algn="r" rtl="0">
              <a:spcBef>
                <a:spcPts val="0"/>
              </a:spcBef>
              <a:spcAft>
                <a:spcPts val="0"/>
              </a:spcAft>
              <a:buSzPts val="3700"/>
              <a:buNone/>
              <a:defRPr sz="3700"/>
            </a:lvl4pPr>
            <a:lvl5pPr lvl="4" algn="r" rtl="0">
              <a:spcBef>
                <a:spcPts val="0"/>
              </a:spcBef>
              <a:spcAft>
                <a:spcPts val="0"/>
              </a:spcAft>
              <a:buSzPts val="3700"/>
              <a:buNone/>
              <a:defRPr sz="3700"/>
            </a:lvl5pPr>
            <a:lvl6pPr lvl="5" algn="r" rtl="0">
              <a:spcBef>
                <a:spcPts val="0"/>
              </a:spcBef>
              <a:spcAft>
                <a:spcPts val="0"/>
              </a:spcAft>
              <a:buSzPts val="3700"/>
              <a:buNone/>
              <a:defRPr sz="3700"/>
            </a:lvl6pPr>
            <a:lvl7pPr lvl="6" algn="r" rtl="0">
              <a:spcBef>
                <a:spcPts val="0"/>
              </a:spcBef>
              <a:spcAft>
                <a:spcPts val="0"/>
              </a:spcAft>
              <a:buSzPts val="3700"/>
              <a:buNone/>
              <a:defRPr sz="3700"/>
            </a:lvl7pPr>
            <a:lvl8pPr lvl="7" algn="r" rtl="0">
              <a:spcBef>
                <a:spcPts val="0"/>
              </a:spcBef>
              <a:spcAft>
                <a:spcPts val="0"/>
              </a:spcAft>
              <a:buSzPts val="3700"/>
              <a:buNone/>
              <a:defRPr sz="3700"/>
            </a:lvl8pPr>
            <a:lvl9pPr lvl="8" algn="r" rtl="0">
              <a:spcBef>
                <a:spcPts val="0"/>
              </a:spcBef>
              <a:spcAft>
                <a:spcPts val="0"/>
              </a:spcAft>
              <a:buSzPts val="3700"/>
              <a:buNone/>
              <a:defRPr sz="37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FFF"/>
        </a:solidFill>
        <a:effectLst/>
      </p:bgPr>
    </p:bg>
    <p:spTree>
      <p:nvGrpSpPr>
        <p:cNvPr id="1" name="Shape 5"/>
        <p:cNvGrpSpPr/>
        <p:nvPr/>
      </p:nvGrpSpPr>
      <p:grpSpPr>
        <a:xfrm>
          <a:off x="0" y="0"/>
          <a:ext cx="0" cy="0"/>
          <a:chOff x="0" y="0"/>
          <a:chExt cx="0" cy="0"/>
        </a:xfrm>
      </p:grpSpPr>
      <p:sp>
        <p:nvSpPr>
          <p:cNvPr id="1048576" name="Google Shape;6;p1"/>
          <p:cNvSpPr txBox="1">
            <a:spLocks noGrp="1"/>
          </p:cNvSpPr>
          <p:nvPr>
            <p:ph type="title"/>
          </p:nvPr>
        </p:nvSpPr>
        <p:spPr>
          <a:xfrm>
            <a:off x="714300" y="545750"/>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Poppins"/>
              <a:buNone/>
              <a:defRPr sz="2800">
                <a:solidFill>
                  <a:schemeClr val="dk1"/>
                </a:solidFill>
                <a:latin typeface="Poppins"/>
                <a:ea typeface="Poppins"/>
                <a:cs typeface="Poppins"/>
                <a:sym typeface="Poppi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1048577" name="Google Shape;7;p1"/>
          <p:cNvSpPr txBox="1">
            <a:spLocks noGrp="1"/>
          </p:cNvSpPr>
          <p:nvPr>
            <p:ph type="body" idx="1"/>
          </p:nvPr>
        </p:nvSpPr>
        <p:spPr>
          <a:xfrm>
            <a:off x="714300" y="124682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oppins"/>
              <a:buChar char="●"/>
              <a:defRPr sz="1800">
                <a:solidFill>
                  <a:schemeClr val="dk2"/>
                </a:solidFill>
                <a:latin typeface="Poppins"/>
                <a:ea typeface="Poppins"/>
                <a:cs typeface="Poppins"/>
                <a:sym typeface="Poppins"/>
              </a:defRPr>
            </a:lvl1pPr>
            <a:lvl2pPr marL="914400" lvl="1"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2pPr>
            <a:lvl3pPr marL="1371600" lvl="2"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3pPr>
            <a:lvl4pPr marL="1828800" lvl="3"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4pPr>
            <a:lvl5pPr marL="2286000" lvl="4"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5pPr>
            <a:lvl6pPr marL="2743200" lvl="5"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6pPr>
            <a:lvl7pPr marL="3200400" lvl="6"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7pPr>
            <a:lvl8pPr marL="3657600" lvl="7"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8pPr>
            <a:lvl9pPr marL="4114800" lvl="8" indent="-317500">
              <a:lnSpc>
                <a:spcPct val="115000"/>
              </a:lnSpc>
              <a:spcBef>
                <a:spcPts val="1600"/>
              </a:spcBef>
              <a:spcAft>
                <a:spcPts val="1600"/>
              </a:spcAft>
              <a:buClr>
                <a:schemeClr val="dk2"/>
              </a:buClr>
              <a:buSzPts val="1400"/>
              <a:buFont typeface="Poppins"/>
              <a:buChar char="■"/>
              <a:defRPr>
                <a:solidFill>
                  <a:schemeClr val="dk2"/>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28"/>
        <p:cNvGrpSpPr/>
        <p:nvPr/>
      </p:nvGrpSpPr>
      <p:grpSpPr>
        <a:xfrm>
          <a:off x="0" y="0"/>
          <a:ext cx="0" cy="0"/>
          <a:chOff x="0" y="0"/>
          <a:chExt cx="0" cy="0"/>
        </a:xfrm>
      </p:grpSpPr>
      <p:sp>
        <p:nvSpPr>
          <p:cNvPr id="1049084" name="Google Shape;3429;p35"/>
          <p:cNvSpPr txBox="1">
            <a:spLocks noGrp="1"/>
          </p:cNvSpPr>
          <p:nvPr>
            <p:ph type="ctrTitle"/>
          </p:nvPr>
        </p:nvSpPr>
        <p:spPr>
          <a:xfrm>
            <a:off x="682550" y="1261650"/>
            <a:ext cx="7870900" cy="242135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400">
                <a:latin typeface="FrankRuehl" panose="020E0503060101010101" pitchFamily="34" charset="-79"/>
                <a:ea typeface="BatangChe" panose="02030609000101010101" pitchFamily="49" charset="-127"/>
                <a:cs typeface="FrankRuehl" panose="020E0503060101010101" pitchFamily="34" charset="-79"/>
              </a:rPr>
              <a:t>PERKEMBANGAN ILMU ADMINISTRASI DI INDONESIA</a:t>
            </a:r>
            <a:endParaRPr sz="4400">
              <a:latin typeface="FrankRuehl" panose="020E0503060101010101" pitchFamily="34" charset="-79"/>
              <a:ea typeface="BatangChe" panose="02030609000101010101" pitchFamily="49" charset="-127"/>
              <a:cs typeface="FrankRuehl" panose="020E0503060101010101" pitchFamily="34" charset="-79"/>
            </a:endParaRPr>
          </a:p>
        </p:txBody>
      </p:sp>
    </p:spTree>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34"/>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DA6893FC-2935-BB89-469A-A752028B86AF}"/>
              </a:ext>
            </a:extLst>
          </p:cNvPr>
          <p:cNvGraphicFramePr/>
          <p:nvPr>
            <p:extLst>
              <p:ext uri="{D42A27DB-BD31-4B8C-83A1-F6EECF244321}">
                <p14:modId xmlns:p14="http://schemas.microsoft.com/office/powerpoint/2010/main" val="127377821"/>
              </p:ext>
            </p:extLst>
          </p:nvPr>
        </p:nvGraphicFramePr>
        <p:xfrm>
          <a:off x="-514354" y="0"/>
          <a:ext cx="6400803" cy="48169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48652" name="Google Shape;3436;p36"/>
          <p:cNvSpPr txBox="1">
            <a:spLocks noGrp="1"/>
          </p:cNvSpPr>
          <p:nvPr>
            <p:ph type="body" idx="1"/>
          </p:nvPr>
        </p:nvSpPr>
        <p:spPr>
          <a:xfrm>
            <a:off x="853619" y="2901960"/>
            <a:ext cx="1832429" cy="804625"/>
          </a:xfrm>
          <a:prstGeom prst="rect">
            <a:avLst/>
          </a:prstGeom>
        </p:spPr>
        <p:txBody>
          <a:bodyPr spcFirstLastPara="1" wrap="square" lIns="91425" tIns="91425" rIns="91425" bIns="91425" anchor="t" anchorCtr="0">
            <a:noAutofit/>
          </a:bodyPr>
          <a:lstStyle/>
          <a:p>
            <a:pPr marL="152400" indent="0" algn="ctr">
              <a:buNone/>
            </a:pPr>
            <a:r>
              <a:rPr lang="en-US" sz="1800" b="1" dirty="0" err="1">
                <a:latin typeface="Cambria" panose="02040503050406030204" pitchFamily="18" charset="0"/>
                <a:cs typeface="Times New Roman" panose="02020603050405020304" pitchFamily="18" charset="0"/>
              </a:rPr>
              <a:t>Pengertian</a:t>
            </a:r>
            <a:r>
              <a:rPr lang="en-US" sz="1800" b="1" dirty="0">
                <a:latin typeface="Cambria" panose="02040503050406030204" pitchFamily="18" charset="0"/>
                <a:cs typeface="Times New Roman" panose="02020603050405020304" pitchFamily="18" charset="0"/>
              </a:rPr>
              <a:t> </a:t>
            </a:r>
            <a:r>
              <a:rPr lang="en-US" sz="1800" b="1" dirty="0" err="1">
                <a:latin typeface="Cambria" panose="02040503050406030204" pitchFamily="18" charset="0"/>
                <a:cs typeface="Times New Roman" panose="02020603050405020304" pitchFamily="18" charset="0"/>
              </a:rPr>
              <a:t>Administrasi</a:t>
            </a:r>
            <a:endParaRPr lang="id-ID" sz="1800" b="1" dirty="0">
              <a:latin typeface="Cambria" panose="02040503050406030204" pitchFamily="18" charset="0"/>
              <a:cs typeface="Times New Roman" panose="02020603050405020304" pitchFamily="18" charset="0"/>
            </a:endParaRPr>
          </a:p>
          <a:p>
            <a:pPr marL="152400" indent="0" algn="just">
              <a:buNone/>
            </a:pPr>
            <a:endParaRPr lang="id-ID" sz="1400" dirty="0">
              <a:latin typeface="Cambria" panose="02040503050406030204" pitchFamily="18" charset="0"/>
              <a:cs typeface="Times New Roman" panose="02020603050405020304" pitchFamily="18" charset="0"/>
            </a:endParaRPr>
          </a:p>
          <a:p>
            <a:pPr marL="0" lvl="0" indent="0" algn="l" rtl="0">
              <a:spcBef>
                <a:spcPts val="0"/>
              </a:spcBef>
              <a:spcAft>
                <a:spcPts val="0"/>
              </a:spcAft>
              <a:buClr>
                <a:schemeClr val="dk1"/>
              </a:buClr>
              <a:buSzPts val="1100"/>
              <a:buFont typeface="Arial"/>
              <a:buNone/>
            </a:pPr>
            <a:endParaRPr lang="en-GB" sz="1300" b="1" dirty="0">
              <a:latin typeface="Cambria" panose="02040503050406030204" pitchFamily="18" charset="0"/>
              <a:cs typeface="Times New Roman" panose="02020603050405020304" pitchFamily="18" charset="0"/>
            </a:endParaRPr>
          </a:p>
        </p:txBody>
      </p:sp>
      <p:pic>
        <p:nvPicPr>
          <p:cNvPr id="1026" name="Picture 2" descr="Informasi Lengkap Terkait Administrasi Kepegawaian Adalah">
            <a:extLst>
              <a:ext uri="{FF2B5EF4-FFF2-40B4-BE49-F238E27FC236}">
                <a16:creationId xmlns:a16="http://schemas.microsoft.com/office/drawing/2014/main" id="{115A428A-2CD4-8ABE-F7ED-03AB4D7C462E}"/>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r="19765"/>
          <a:stretch/>
        </p:blipFill>
        <p:spPr bwMode="auto">
          <a:xfrm>
            <a:off x="5592533" y="2162857"/>
            <a:ext cx="3551467" cy="26540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
          <p:cNvSpPr>
            <a:spLocks noGrp="1"/>
          </p:cNvSpPr>
          <p:nvPr>
            <p:ph type="title"/>
          </p:nvPr>
        </p:nvSpPr>
        <p:spPr/>
        <p:txBody>
          <a:bodyPr/>
          <a:lstStyle/>
          <a:p>
            <a:pPr lvl="0" algn="ctr">
              <a:lnSpc>
                <a:spcPct val="115000"/>
              </a:lnSpc>
            </a:pPr>
            <a:r>
              <a:rPr lang="en-US" sz="1600">
                <a:solidFill>
                  <a:srgbClr val="595959"/>
                </a:solidFill>
                <a:latin typeface="Cambria" panose="02040503050406030204" pitchFamily="18" charset="0"/>
                <a:cs typeface="Times New Roman" panose="02020603050405020304" pitchFamily="18" charset="0"/>
                <a:sym typeface="Source Sans Pro"/>
              </a:rPr>
              <a:t>Latar </a:t>
            </a:r>
            <a:r>
              <a:rPr lang="en-GB" sz="1600">
                <a:solidFill>
                  <a:srgbClr val="595959"/>
                </a:solidFill>
                <a:latin typeface="Cambria" panose="02040503050406030204" pitchFamily="18" charset="0"/>
                <a:cs typeface="Times New Roman" panose="02020603050405020304" pitchFamily="18" charset="0"/>
                <a:sym typeface="Source Sans Pro"/>
              </a:rPr>
              <a:t>Belakang Sejarah Perkembangan Ilmu Administrasi Negara</a:t>
            </a:r>
            <a:br>
              <a:rPr lang="en-GB" sz="1600">
                <a:solidFill>
                  <a:srgbClr val="595959"/>
                </a:solidFill>
                <a:latin typeface="Cambria" panose="02040503050406030204" pitchFamily="18" charset="0"/>
                <a:cs typeface="Times New Roman" panose="02020603050405020304" pitchFamily="18" charset="0"/>
                <a:sym typeface="Source Sans Pro"/>
              </a:rPr>
            </a:br>
            <a:endParaRPr lang="id-ID" sz="3200"/>
          </a:p>
        </p:txBody>
      </p:sp>
      <p:sp>
        <p:nvSpPr>
          <p:cNvPr id="1048656" name="Text Placeholder 2"/>
          <p:cNvSpPr>
            <a:spLocks noGrp="1"/>
          </p:cNvSpPr>
          <p:nvPr>
            <p:ph type="body" idx="1"/>
          </p:nvPr>
        </p:nvSpPr>
        <p:spPr/>
        <p:txBody>
          <a:bodyPr/>
          <a:lstStyle/>
          <a:p>
            <a:pPr marL="0" lvl="0" indent="0" algn="just">
              <a:buClr>
                <a:srgbClr val="000000"/>
              </a:buClr>
              <a:buSzPts val="1100"/>
              <a:buNone/>
            </a:pPr>
            <a:r>
              <a:rPr lang="en-GB" sz="1300">
                <a:solidFill>
                  <a:srgbClr val="595959"/>
                </a:solidFill>
                <a:latin typeface="Cambria" panose="02040503050406030204" pitchFamily="18" charset="0"/>
                <a:cs typeface="Times New Roman" panose="02020603050405020304" pitchFamily="18" charset="0"/>
              </a:rPr>
              <a:t>          </a:t>
            </a:r>
            <a:r>
              <a:rPr lang="id-ID" sz="1300">
                <a:solidFill>
                  <a:srgbClr val="595959"/>
                </a:solidFill>
                <a:latin typeface="Cambria" panose="02040503050406030204" pitchFamily="18" charset="0"/>
                <a:cs typeface="Times New Roman" panose="02020603050405020304" pitchFamily="18" charset="0"/>
              </a:rPr>
              <a:t>Administrasi Negara sebenarnya sudah ada semenjak dahulu kala, asal mula Administrasi Negara yakni di Eropa dan Amerika Serikat. Administrasi negara akan timbul dalam suatu masyarakat yang terorganisir. Dalam catatan sejarah peradaban manusia di Asia Selatan termasuk di Indonesia, Cina dan Mesir Kuno, dahulu sudah didapatkan suatu sistem penataan pemerintahan. Sistem penataan tersebut pada saat ini dikenal dengan sebutan Administrasi Negara.</a:t>
            </a:r>
            <a:r>
              <a:rPr lang="en-GB" sz="1300">
                <a:solidFill>
                  <a:srgbClr val="595959"/>
                </a:solidFill>
                <a:latin typeface="Cambria" panose="02040503050406030204" pitchFamily="18" charset="0"/>
                <a:cs typeface="Times New Roman" panose="02020603050405020304" pitchFamily="18" charset="0"/>
              </a:rPr>
              <a:t> </a:t>
            </a:r>
            <a:r>
              <a:rPr lang="id-ID" sz="1300">
                <a:solidFill>
                  <a:srgbClr val="595959"/>
                </a:solidFill>
                <a:latin typeface="Cambria" panose="02040503050406030204" pitchFamily="18" charset="0"/>
                <a:cs typeface="Times New Roman" panose="02020603050405020304" pitchFamily="18" charset="0"/>
              </a:rPr>
              <a:t>Administrasi modern penuh dengan usaha untuk lebih menekan jabatan publik agar mempersembahkan segala kegiatannya untuk mewujudkan kemakmuran dan melayani kepentingan umum. Karena itu, administrasi negara tidak dipandang sebagai administrasi “of the public”, tetapi sebaliknya adalah administrasi “for the public”.</a:t>
            </a:r>
            <a:r>
              <a:rPr lang="en-US" sz="1300">
                <a:solidFill>
                  <a:srgbClr val="595959"/>
                </a:solidFill>
                <a:latin typeface="Cambria" panose="02040503050406030204" pitchFamily="18" charset="0"/>
              </a:rPr>
              <a:t> Perkembangan Ilmu Administrasi Negara di suatu negara banyak dipengaruhi oleh dinamika masyarakatnya, dimana keinginan masyarakat tersalur melalui sistem politik sehingga administrasi negara dapat merasakan tantangan untuk memenuhi kebutuhan pelayanan masyarakat yang selalu berubah. </a:t>
            </a:r>
            <a:endParaRPr lang="id-ID" sz="1300">
              <a:solidFill>
                <a:srgbClr val="595959"/>
              </a:solidFill>
              <a:latin typeface="Cambria" panose="02040503050406030204" pitchFamily="18" charset="0"/>
            </a:endParaRPr>
          </a:p>
          <a:p>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3" name="Text Placeholder 2"/>
          <p:cNvSpPr>
            <a:spLocks noGrp="1"/>
          </p:cNvSpPr>
          <p:nvPr>
            <p:ph type="body" idx="1"/>
          </p:nvPr>
        </p:nvSpPr>
        <p:spPr>
          <a:xfrm>
            <a:off x="406400" y="660400"/>
            <a:ext cx="8023300" cy="3942525"/>
          </a:xfrm>
        </p:spPr>
        <p:txBody>
          <a:bodyPr/>
          <a:lstStyle/>
          <a:p>
            <a:pPr marL="323850" indent="-171450" algn="ctr">
              <a:buFont typeface="Wingdings" panose="05000000000000000000" pitchFamily="2" charset="2"/>
              <a:buChar char="Ø"/>
            </a:pPr>
            <a:r>
              <a:rPr lang="en-US" sz="1300" b="1">
                <a:latin typeface="Cambria" panose="02040503050406030204" pitchFamily="18" charset="0"/>
              </a:rPr>
              <a:t>Administrasi Negara di Indonesia Pada Masa Pemerintahan Belanda</a:t>
            </a:r>
            <a:endParaRPr lang="id-ID" sz="1300" b="1">
              <a:latin typeface="Cambria" panose="02040503050406030204" pitchFamily="18" charset="0"/>
            </a:endParaRPr>
          </a:p>
          <a:p>
            <a:pPr marL="152400" indent="0" algn="just">
              <a:buNone/>
            </a:pPr>
            <a:r>
              <a:rPr lang="en-US" sz="1300">
                <a:latin typeface="Cambria" panose="02040503050406030204" pitchFamily="18" charset="0"/>
              </a:rPr>
              <a:t>Pada masa pemerintahan kolonial Belanda peranan administrasi negara masih sangat terbatas, terutama sebagai alat untuk menjaga keamanan dan ketertiban hukum bagi usaha pengumpulan sumber daya dari bumi Indonesia (saat itu disebut sebagai Hindia Belanda) untuk kepentingan pemerintah dan rakyat Belanda</a:t>
            </a:r>
            <a:endParaRPr lang="id-ID" sz="1300">
              <a:latin typeface="Cambria" panose="02040503050406030204" pitchFamily="18" charset="0"/>
            </a:endParaRPr>
          </a:p>
          <a:p>
            <a:pPr marL="152400" indent="0" algn="just">
              <a:buNone/>
            </a:pPr>
            <a:r>
              <a:rPr lang="en-US" sz="1300">
                <a:latin typeface="Cambria" panose="02040503050406030204" pitchFamily="18" charset="0"/>
              </a:rPr>
              <a:t>Pada masa Pemerintahan Hindia Belanda Administrasi Negara di Indonesia terdapat Pengaruh Administrasi Militer, yakni: salah satunya Pengaruh Administrasi Militair pada waktu Perang Dunia II.</a:t>
            </a:r>
          </a:p>
          <a:p>
            <a:pPr marL="152400" indent="0" algn="just">
              <a:buNone/>
            </a:pPr>
            <a:endParaRPr lang="id-ID" sz="1300">
              <a:latin typeface="Cambria" panose="02040503050406030204" pitchFamily="18" charset="0"/>
            </a:endParaRPr>
          </a:p>
          <a:p>
            <a:pPr marL="323850" indent="-171450" algn="ctr">
              <a:buFont typeface="Wingdings" panose="05000000000000000000" pitchFamily="2" charset="2"/>
              <a:buChar char="Ø"/>
            </a:pPr>
            <a:r>
              <a:rPr lang="en-US" sz="1300" b="1">
                <a:latin typeface="Cambria" panose="02040503050406030204" pitchFamily="18" charset="0"/>
              </a:rPr>
              <a:t>Administrasi Negara di Indonesia Pada Masa Orde Lama</a:t>
            </a:r>
            <a:endParaRPr lang="id-ID" sz="1300" b="1">
              <a:latin typeface="Cambria" panose="02040503050406030204" pitchFamily="18" charset="0"/>
            </a:endParaRPr>
          </a:p>
          <a:p>
            <a:pPr marL="152400" indent="0" algn="just">
              <a:buNone/>
            </a:pPr>
            <a:r>
              <a:rPr lang="en-US" sz="1300">
                <a:latin typeface="Cambria" panose="02040503050406030204" pitchFamily="18" charset="0"/>
              </a:rPr>
              <a:t>Setelah selesai perang kemerdekaan, yaitu pada tahun 1951, dimulailah usaha-usaha pengembangan-pengembangan administrasi negara karena dipengaruhi oleh semakin besarnya peranan pemerintah dalam kehidupan masyarakat Indonesia seiring dengan timbulnya permintaan bagi perbaikan disegala sektor kehidupan sesuai dengan harapan terhadap negara Indonesia yang sudah merdeka.</a:t>
            </a:r>
            <a:endParaRPr lang="id-ID" sz="1300">
              <a:latin typeface="Cambria" panose="02040503050406030204" pitchFamily="18" charset="0"/>
            </a:endParaRPr>
          </a:p>
          <a:p>
            <a:pPr marL="152400" indent="0" algn="just">
              <a:buNone/>
            </a:pPr>
            <a:endParaRPr lang="id-ID" sz="1300">
              <a:latin typeface="Cambria" panose="02040503050406030204" pitchFamily="18" charset="0"/>
            </a:endParaRPr>
          </a:p>
        </p:txBody>
      </p:sp>
    </p:spTree>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7" name="Text Placeholder 2"/>
          <p:cNvSpPr>
            <a:spLocks noGrp="1"/>
          </p:cNvSpPr>
          <p:nvPr>
            <p:ph type="body" idx="1"/>
          </p:nvPr>
        </p:nvSpPr>
        <p:spPr>
          <a:xfrm>
            <a:off x="419100" y="768350"/>
            <a:ext cx="8134350" cy="3898900"/>
          </a:xfrm>
        </p:spPr>
        <p:txBody>
          <a:bodyPr/>
          <a:lstStyle/>
          <a:p>
            <a:pPr marL="323850" lvl="0" indent="-171450" algn="ctr">
              <a:buFont typeface="Wingdings" panose="05000000000000000000" pitchFamily="2" charset="2"/>
              <a:buChar char="Ø"/>
            </a:pPr>
            <a:r>
              <a:rPr lang="id-ID" sz="1300" b="1">
                <a:latin typeface="Cambria" panose="02040503050406030204" pitchFamily="18" charset="0"/>
              </a:rPr>
              <a:t>Administrasi Negara di Indonesia Pada Masa Rezim Orde Baru</a:t>
            </a:r>
          </a:p>
          <a:p>
            <a:pPr marL="152400" indent="0" algn="just">
              <a:buNone/>
            </a:pPr>
            <a:r>
              <a:rPr lang="en-US" sz="1300">
                <a:latin typeface="Cambria" panose="02040503050406030204" pitchFamily="18" charset="0"/>
              </a:rPr>
              <a:t>Pemerintah Orde Baru melakukan reformasi administrasi yang bertujuan untuk menciptakan birokrasi yang tanggap, efisien dan apoltik. Negara Indonesia berdasar atas hukum (rechtsstaat), tidak berdasarkan atas kekuasaan belaka (machtsaat), sistem pemerintahan pada orde baru adalah presidensiil, pemerintahan berdasar atas sistem konstitusi (hukum dasar). Kedaulatan rakyat dipegang oleh suatu badan yang bernama MPR. Dalam menjalankan kekuasaan pemerintahan negara, tanggung jawab penuh ada di tangan Presiden. Kedudukan Presiden dengan DPR adalah sejajar. </a:t>
            </a:r>
          </a:p>
          <a:p>
            <a:pPr marL="152400" indent="0">
              <a:buNone/>
            </a:pPr>
            <a:endParaRPr lang="id-ID" sz="1300">
              <a:latin typeface="Cambria" panose="02040503050406030204" pitchFamily="18" charset="0"/>
            </a:endParaRPr>
          </a:p>
          <a:p>
            <a:pPr marL="323850" lvl="0" indent="-171450" algn="ctr">
              <a:buFont typeface="Wingdings" panose="05000000000000000000" pitchFamily="2" charset="2"/>
              <a:buChar char="Ø"/>
            </a:pPr>
            <a:r>
              <a:rPr lang="en-GB" sz="1300" b="1">
                <a:latin typeface="Cambria" panose="02040503050406030204" pitchFamily="18" charset="0"/>
              </a:rPr>
              <a:t>Administrasi Negara di Indonesia Pada Masa Reformasi</a:t>
            </a:r>
            <a:endParaRPr lang="id-ID" sz="1300" b="1">
              <a:latin typeface="Cambria" panose="02040503050406030204" pitchFamily="18" charset="0"/>
            </a:endParaRPr>
          </a:p>
          <a:p>
            <a:pPr marL="152400" indent="0" algn="just">
              <a:buNone/>
            </a:pPr>
            <a:r>
              <a:rPr lang="en-US" sz="1300">
                <a:latin typeface="Cambria" panose="02040503050406030204" pitchFamily="18" charset="0"/>
              </a:rPr>
              <a:t>Berakhirnya pemerintahan Orde baru mendorong munculnya pendekatan society-centered public administration dimana administrasi publik merupakan sarana bagi pemerintahan yang demokratis untuk menyelenggarakan kekuasaannya berdasarkan kedaulatan rakyat.</a:t>
            </a:r>
            <a:r>
              <a:rPr lang="en-GB" sz="1300">
                <a:latin typeface="Cambria" panose="02040503050406030204" pitchFamily="18" charset="0"/>
              </a:rPr>
              <a:t> </a:t>
            </a:r>
            <a:r>
              <a:rPr lang="id-ID" sz="1300">
                <a:latin typeface="Cambria" panose="02040503050406030204" pitchFamily="18" charset="0"/>
              </a:rPr>
              <a:t>Pada masa Reformasi, Negara Indonesia adalah negara Hukum. Sistem Konstitusional pada era reformasi (sesudah amandemen UUD 1945) berdasarkan Check and Balances. </a:t>
            </a:r>
            <a:endParaRPr lang="id-ID"/>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8" name="Text Placeholder 2"/>
          <p:cNvSpPr>
            <a:spLocks noGrp="1"/>
          </p:cNvSpPr>
          <p:nvPr>
            <p:ph type="body" idx="1"/>
          </p:nvPr>
        </p:nvSpPr>
        <p:spPr>
          <a:xfrm>
            <a:off x="485700" y="624524"/>
            <a:ext cx="7705800" cy="3871275"/>
          </a:xfrm>
        </p:spPr>
        <p:txBody>
          <a:bodyPr/>
          <a:lstStyle/>
          <a:p>
            <a:pPr marL="323850" indent="-171450" algn="ctr">
              <a:buFont typeface="Wingdings" panose="05000000000000000000" pitchFamily="2" charset="2"/>
              <a:buChar char="Ø"/>
            </a:pPr>
            <a:r>
              <a:rPr lang="en-GB" sz="1300" b="1" dirty="0" err="1">
                <a:latin typeface="Cambria" panose="02040503050406030204" pitchFamily="18" charset="0"/>
              </a:rPr>
              <a:t>Kesimpulan</a:t>
            </a:r>
            <a:endParaRPr lang="en-GB" sz="1300" b="1" dirty="0">
              <a:latin typeface="Cambria" panose="02040503050406030204" pitchFamily="18" charset="0"/>
            </a:endParaRPr>
          </a:p>
          <a:p>
            <a:pPr marL="152400" indent="0" algn="ctr">
              <a:buNone/>
            </a:pPr>
            <a:endParaRPr lang="en-GB" sz="1300" b="1" dirty="0">
              <a:latin typeface="Cambria" panose="02040503050406030204" pitchFamily="18" charset="0"/>
            </a:endParaRPr>
          </a:p>
          <a:p>
            <a:pPr marL="152400" indent="0" algn="just">
              <a:buNone/>
            </a:pPr>
            <a:r>
              <a:rPr lang="en-GB" sz="1300" dirty="0">
                <a:latin typeface="Cambria" panose="02040503050406030204" pitchFamily="18" charset="0"/>
              </a:rPr>
              <a:t>         </a:t>
            </a:r>
            <a:r>
              <a:rPr lang="id-ID" sz="1300" dirty="0">
                <a:latin typeface="Cambria" panose="02040503050406030204" pitchFamily="18" charset="0"/>
              </a:rPr>
              <a:t>Sistem Administrasi negara di Indonesia sebagai bagian dari integral dari sistem sosial yang mempunyai landasan dan tujuan yang s</a:t>
            </a:r>
            <a:r>
              <a:rPr lang="en-GB" sz="1300" dirty="0">
                <a:latin typeface="Cambria" panose="02040503050406030204" pitchFamily="18" charset="0"/>
              </a:rPr>
              <a:t>a</a:t>
            </a:r>
            <a:r>
              <a:rPr lang="id-ID" sz="1300" dirty="0">
                <a:latin typeface="Cambria" panose="02040503050406030204" pitchFamily="18" charset="0"/>
              </a:rPr>
              <a:t>ma dengan UUD 194</a:t>
            </a:r>
            <a:r>
              <a:rPr lang="en-GB" sz="1300" dirty="0">
                <a:latin typeface="Cambria" panose="02040503050406030204" pitchFamily="18" charset="0"/>
              </a:rPr>
              <a:t>5</a:t>
            </a:r>
            <a:r>
              <a:rPr lang="id-ID" sz="1300" dirty="0">
                <a:latin typeface="Cambria" panose="02040503050406030204" pitchFamily="18" charset="0"/>
              </a:rPr>
              <a:t>. Sistem administrasi negara diarahkan untuk memperkuat kapasitas administrasi di indonesia.</a:t>
            </a:r>
            <a:r>
              <a:rPr lang="en-GB" sz="1300" dirty="0">
                <a:latin typeface="Cambria" panose="02040503050406030204" pitchFamily="18" charset="0"/>
              </a:rPr>
              <a:t> </a:t>
            </a:r>
            <a:r>
              <a:rPr lang="en-GB" sz="1300" dirty="0" err="1">
                <a:latin typeface="Cambria" panose="02040503050406030204" pitchFamily="18" charset="0"/>
              </a:rPr>
              <a:t>Apa</a:t>
            </a:r>
            <a:r>
              <a:rPr lang="en-GB" sz="1300" dirty="0">
                <a:latin typeface="Cambria" panose="02040503050406030204" pitchFamily="18" charset="0"/>
              </a:rPr>
              <a:t> yang </a:t>
            </a:r>
            <a:r>
              <a:rPr lang="en-GB" sz="1300" dirty="0" err="1">
                <a:latin typeface="Cambria" panose="02040503050406030204" pitchFamily="18" charset="0"/>
              </a:rPr>
              <a:t>dicapai</a:t>
            </a:r>
            <a:r>
              <a:rPr lang="en-GB" sz="1300" dirty="0">
                <a:latin typeface="Cambria" panose="02040503050406030204" pitchFamily="18" charset="0"/>
              </a:rPr>
              <a:t> </a:t>
            </a:r>
            <a:r>
              <a:rPr lang="en-GB" sz="1300" dirty="0" err="1">
                <a:latin typeface="Cambria" panose="02040503050406030204" pitchFamily="18" charset="0"/>
              </a:rPr>
              <a:t>dan</a:t>
            </a:r>
            <a:r>
              <a:rPr lang="en-GB" sz="1300" dirty="0">
                <a:latin typeface="Cambria" panose="02040503050406030204" pitchFamily="18" charset="0"/>
              </a:rPr>
              <a:t> </a:t>
            </a:r>
            <a:r>
              <a:rPr lang="en-GB" sz="1300" dirty="0" err="1">
                <a:latin typeface="Cambria" panose="02040503050406030204" pitchFamily="18" charset="0"/>
              </a:rPr>
              <a:t>diberikan</a:t>
            </a:r>
            <a:r>
              <a:rPr lang="en-GB" sz="1300" dirty="0">
                <a:latin typeface="Cambria" panose="02040503050406030204" pitchFamily="18" charset="0"/>
              </a:rPr>
              <a:t> </a:t>
            </a:r>
            <a:r>
              <a:rPr lang="en-GB" sz="1300" dirty="0" err="1">
                <a:latin typeface="Cambria" panose="02040503050406030204" pitchFamily="18" charset="0"/>
              </a:rPr>
              <a:t>oleh</a:t>
            </a:r>
            <a:r>
              <a:rPr lang="en-GB" sz="1300" dirty="0">
                <a:latin typeface="Cambria" panose="02040503050406030204" pitchFamily="18" charset="0"/>
              </a:rPr>
              <a:t> </a:t>
            </a:r>
            <a:r>
              <a:rPr lang="en-GB" sz="1300" dirty="0" err="1">
                <a:latin typeface="Cambria" panose="02040503050406030204" pitchFamily="18" charset="0"/>
              </a:rPr>
              <a:t>administrasi</a:t>
            </a:r>
            <a:r>
              <a:rPr lang="en-GB" sz="1300" dirty="0">
                <a:latin typeface="Cambria" panose="02040503050406030204" pitchFamily="18" charset="0"/>
              </a:rPr>
              <a:t> </a:t>
            </a:r>
            <a:r>
              <a:rPr lang="en-GB" sz="1300" dirty="0" err="1">
                <a:latin typeface="Cambria" panose="02040503050406030204" pitchFamily="18" charset="0"/>
              </a:rPr>
              <a:t>negara</a:t>
            </a:r>
            <a:r>
              <a:rPr lang="en-GB" sz="1300" dirty="0">
                <a:latin typeface="Cambria" panose="02040503050406030204" pitchFamily="18" charset="0"/>
              </a:rPr>
              <a:t> </a:t>
            </a:r>
            <a:r>
              <a:rPr lang="en-GB" sz="1300" dirty="0" err="1">
                <a:latin typeface="Cambria" panose="02040503050406030204" pitchFamily="18" charset="0"/>
              </a:rPr>
              <a:t>sekarang</a:t>
            </a:r>
            <a:r>
              <a:rPr lang="en-GB" sz="1300" dirty="0">
                <a:latin typeface="Cambria" panose="02040503050406030204" pitchFamily="18" charset="0"/>
              </a:rPr>
              <a:t>, </a:t>
            </a:r>
            <a:r>
              <a:rPr lang="en-GB" sz="1300" dirty="0" err="1">
                <a:latin typeface="Cambria" panose="02040503050406030204" pitchFamily="18" charset="0"/>
              </a:rPr>
              <a:t>tidak</a:t>
            </a:r>
            <a:r>
              <a:rPr lang="en-GB" sz="1300" dirty="0">
                <a:latin typeface="Cambria" panose="02040503050406030204" pitchFamily="18" charset="0"/>
              </a:rPr>
              <a:t> </a:t>
            </a:r>
            <a:r>
              <a:rPr lang="en-GB" sz="1300" dirty="0" err="1">
                <a:latin typeface="Cambria" panose="02040503050406030204" pitchFamily="18" charset="0"/>
              </a:rPr>
              <a:t>lepas</a:t>
            </a:r>
            <a:r>
              <a:rPr lang="en-GB" sz="1300" dirty="0">
                <a:latin typeface="Cambria" panose="02040503050406030204" pitchFamily="18" charset="0"/>
              </a:rPr>
              <a:t> </a:t>
            </a:r>
            <a:r>
              <a:rPr lang="en-GB" sz="1300" dirty="0" err="1">
                <a:latin typeface="Cambria" panose="02040503050406030204" pitchFamily="18" charset="0"/>
              </a:rPr>
              <a:t>dari</a:t>
            </a:r>
            <a:r>
              <a:rPr lang="en-GB" sz="1300" dirty="0">
                <a:latin typeface="Cambria" panose="02040503050406030204" pitchFamily="18" charset="0"/>
              </a:rPr>
              <a:t> </a:t>
            </a:r>
            <a:r>
              <a:rPr lang="en-GB" sz="1300" dirty="0" err="1">
                <a:latin typeface="Cambria" panose="02040503050406030204" pitchFamily="18" charset="0"/>
              </a:rPr>
              <a:t>upaya-upaya</a:t>
            </a:r>
            <a:r>
              <a:rPr lang="en-GB" sz="1300" dirty="0">
                <a:latin typeface="Cambria" panose="02040503050406030204" pitchFamily="18" charset="0"/>
              </a:rPr>
              <a:t> yang </a:t>
            </a:r>
            <a:r>
              <a:rPr lang="en-GB" sz="1300" dirty="0" err="1">
                <a:latin typeface="Cambria" panose="02040503050406030204" pitchFamily="18" charset="0"/>
              </a:rPr>
              <a:t>yang</a:t>
            </a:r>
            <a:r>
              <a:rPr lang="en-GB" sz="1300" dirty="0">
                <a:latin typeface="Cambria" panose="02040503050406030204" pitchFamily="18" charset="0"/>
              </a:rPr>
              <a:t> </a:t>
            </a:r>
            <a:r>
              <a:rPr lang="en-GB" sz="1300" dirty="0" err="1">
                <a:latin typeface="Cambria" panose="02040503050406030204" pitchFamily="18" charset="0"/>
              </a:rPr>
              <a:t>telah</a:t>
            </a:r>
            <a:r>
              <a:rPr lang="en-GB" sz="1300" dirty="0">
                <a:latin typeface="Cambria" panose="02040503050406030204" pitchFamily="18" charset="0"/>
              </a:rPr>
              <a:t> </a:t>
            </a:r>
            <a:r>
              <a:rPr lang="en-GB" sz="1300" dirty="0" err="1">
                <a:latin typeface="Cambria" panose="02040503050406030204" pitchFamily="18" charset="0"/>
              </a:rPr>
              <a:t>dilakukan</a:t>
            </a:r>
            <a:r>
              <a:rPr lang="en-GB" sz="1300" dirty="0">
                <a:latin typeface="Cambria" panose="02040503050406030204" pitchFamily="18" charset="0"/>
              </a:rPr>
              <a:t> </a:t>
            </a:r>
            <a:r>
              <a:rPr lang="en-GB" sz="1300" dirty="0" err="1">
                <a:latin typeface="Cambria" panose="02040503050406030204" pitchFamily="18" charset="0"/>
              </a:rPr>
              <a:t>oleh</a:t>
            </a:r>
            <a:r>
              <a:rPr lang="en-GB" sz="1300" dirty="0">
                <a:latin typeface="Cambria" panose="02040503050406030204" pitchFamily="18" charset="0"/>
              </a:rPr>
              <a:t> para </a:t>
            </a:r>
            <a:r>
              <a:rPr lang="en-GB" sz="1300" dirty="0" err="1">
                <a:latin typeface="Cambria" panose="02040503050406030204" pitchFamily="18" charset="0"/>
              </a:rPr>
              <a:t>peletak</a:t>
            </a:r>
            <a:r>
              <a:rPr lang="en-GB" sz="1300" dirty="0">
                <a:latin typeface="Cambria" panose="02040503050406030204" pitchFamily="18" charset="0"/>
              </a:rPr>
              <a:t> </a:t>
            </a:r>
            <a:r>
              <a:rPr lang="en-GB" sz="1300" dirty="0" err="1">
                <a:latin typeface="Cambria" panose="02040503050406030204" pitchFamily="18" charset="0"/>
              </a:rPr>
              <a:t>dasar</a:t>
            </a:r>
            <a:r>
              <a:rPr lang="en-GB" sz="1300" dirty="0">
                <a:latin typeface="Cambria" panose="02040503050406030204" pitchFamily="18" charset="0"/>
              </a:rPr>
              <a:t> </a:t>
            </a:r>
            <a:r>
              <a:rPr lang="en-GB" sz="1300" dirty="0" err="1">
                <a:latin typeface="Cambria" panose="02040503050406030204" pitchFamily="18" charset="0"/>
              </a:rPr>
              <a:t>dan</a:t>
            </a:r>
            <a:r>
              <a:rPr lang="en-GB" sz="1300" dirty="0">
                <a:latin typeface="Cambria" panose="02040503050406030204" pitchFamily="18" charset="0"/>
              </a:rPr>
              <a:t> </a:t>
            </a:r>
            <a:r>
              <a:rPr lang="en-GB" sz="1300" dirty="0" err="1">
                <a:latin typeface="Cambria" panose="02040503050406030204" pitchFamily="18" charset="0"/>
              </a:rPr>
              <a:t>pembentuk</a:t>
            </a:r>
            <a:r>
              <a:rPr lang="en-GB" sz="1300" dirty="0">
                <a:latin typeface="Cambria" panose="02040503050406030204" pitchFamily="18" charset="0"/>
              </a:rPr>
              <a:t> </a:t>
            </a:r>
            <a:r>
              <a:rPr lang="en-GB" sz="1300" dirty="0" err="1">
                <a:latin typeface="Cambria" panose="02040503050406030204" pitchFamily="18" charset="0"/>
              </a:rPr>
              <a:t>administrasi</a:t>
            </a:r>
            <a:r>
              <a:rPr lang="en-GB" sz="1300" dirty="0">
                <a:latin typeface="Cambria" panose="02040503050406030204" pitchFamily="18" charset="0"/>
              </a:rPr>
              <a:t> yang </a:t>
            </a:r>
            <a:r>
              <a:rPr lang="en-GB" sz="1300" dirty="0" err="1">
                <a:latin typeface="Cambria" panose="02040503050406030204" pitchFamily="18" charset="0"/>
              </a:rPr>
              <a:t>dahulu</a:t>
            </a:r>
            <a:r>
              <a:rPr lang="en-GB" sz="1300" dirty="0">
                <a:latin typeface="Cambria" panose="02040503050406030204" pitchFamily="18" charset="0"/>
              </a:rPr>
              <a:t>. </a:t>
            </a:r>
            <a:r>
              <a:rPr lang="en-GB" sz="1300" dirty="0" err="1">
                <a:latin typeface="Cambria" panose="02040503050406030204" pitchFamily="18" charset="0"/>
              </a:rPr>
              <a:t>Perkembangan</a:t>
            </a:r>
            <a:r>
              <a:rPr lang="en-GB" sz="1300" dirty="0">
                <a:latin typeface="Cambria" panose="02040503050406030204" pitchFamily="18" charset="0"/>
              </a:rPr>
              <a:t> </a:t>
            </a:r>
            <a:r>
              <a:rPr lang="en-GB" sz="1300" dirty="0" err="1">
                <a:latin typeface="Cambria" panose="02040503050406030204" pitchFamily="18" charset="0"/>
              </a:rPr>
              <a:t>Ilmu</a:t>
            </a:r>
            <a:r>
              <a:rPr lang="en-GB" sz="1300" dirty="0">
                <a:latin typeface="Cambria" panose="02040503050406030204" pitchFamily="18" charset="0"/>
              </a:rPr>
              <a:t> </a:t>
            </a:r>
            <a:r>
              <a:rPr lang="en-GB" sz="1300" dirty="0" err="1">
                <a:latin typeface="Cambria" panose="02040503050406030204" pitchFamily="18" charset="0"/>
              </a:rPr>
              <a:t>Administrasi</a:t>
            </a:r>
            <a:r>
              <a:rPr lang="en-GB" sz="1300" dirty="0">
                <a:latin typeface="Cambria" panose="02040503050406030204" pitchFamily="18" charset="0"/>
              </a:rPr>
              <a:t> Negara di </a:t>
            </a:r>
            <a:r>
              <a:rPr lang="en-GB" sz="1300" dirty="0" err="1">
                <a:latin typeface="Cambria" panose="02040503050406030204" pitchFamily="18" charset="0"/>
              </a:rPr>
              <a:t>suatu</a:t>
            </a:r>
            <a:r>
              <a:rPr lang="en-GB" sz="1300" dirty="0">
                <a:latin typeface="Cambria" panose="02040503050406030204" pitchFamily="18" charset="0"/>
              </a:rPr>
              <a:t> </a:t>
            </a:r>
            <a:r>
              <a:rPr lang="en-GB" sz="1300" dirty="0" err="1">
                <a:latin typeface="Cambria" panose="02040503050406030204" pitchFamily="18" charset="0"/>
              </a:rPr>
              <a:t>negara</a:t>
            </a:r>
            <a:r>
              <a:rPr lang="en-GB" sz="1300" dirty="0">
                <a:latin typeface="Cambria" panose="02040503050406030204" pitchFamily="18" charset="0"/>
              </a:rPr>
              <a:t> </a:t>
            </a:r>
            <a:r>
              <a:rPr lang="en-GB" sz="1300" dirty="0" err="1">
                <a:latin typeface="Cambria" panose="02040503050406030204" pitchFamily="18" charset="0"/>
              </a:rPr>
              <a:t>banyak</a:t>
            </a:r>
            <a:r>
              <a:rPr lang="en-GB" sz="1300" dirty="0">
                <a:latin typeface="Cambria" panose="02040503050406030204" pitchFamily="18" charset="0"/>
              </a:rPr>
              <a:t> </a:t>
            </a:r>
            <a:r>
              <a:rPr lang="en-GB" sz="1300" dirty="0" err="1">
                <a:latin typeface="Cambria" panose="02040503050406030204" pitchFamily="18" charset="0"/>
              </a:rPr>
              <a:t>dipengaruhi</a:t>
            </a:r>
            <a:r>
              <a:rPr lang="en-GB" sz="1300" dirty="0">
                <a:latin typeface="Cambria" panose="02040503050406030204" pitchFamily="18" charset="0"/>
              </a:rPr>
              <a:t> </a:t>
            </a:r>
            <a:r>
              <a:rPr lang="en-GB" sz="1300" dirty="0" err="1">
                <a:latin typeface="Cambria" panose="02040503050406030204" pitchFamily="18" charset="0"/>
              </a:rPr>
              <a:t>oleh</a:t>
            </a:r>
            <a:r>
              <a:rPr lang="en-GB" sz="1300" dirty="0">
                <a:latin typeface="Cambria" panose="02040503050406030204" pitchFamily="18" charset="0"/>
              </a:rPr>
              <a:t> </a:t>
            </a:r>
            <a:r>
              <a:rPr lang="en-GB" sz="1300" dirty="0" err="1">
                <a:latin typeface="Cambria" panose="02040503050406030204" pitchFamily="18" charset="0"/>
              </a:rPr>
              <a:t>dinamika</a:t>
            </a:r>
            <a:r>
              <a:rPr lang="en-GB" sz="1300" dirty="0">
                <a:latin typeface="Cambria" panose="02040503050406030204" pitchFamily="18" charset="0"/>
              </a:rPr>
              <a:t> </a:t>
            </a:r>
            <a:r>
              <a:rPr lang="en-GB" sz="1300" dirty="0" err="1">
                <a:latin typeface="Cambria" panose="02040503050406030204" pitchFamily="18" charset="0"/>
              </a:rPr>
              <a:t>masyarakatnya</a:t>
            </a:r>
            <a:r>
              <a:rPr lang="en-GB" sz="1300" dirty="0">
                <a:latin typeface="Cambria" panose="02040503050406030204" pitchFamily="18" charset="0"/>
              </a:rPr>
              <a:t>, </a:t>
            </a:r>
            <a:r>
              <a:rPr lang="en-GB" sz="1300" dirty="0" err="1">
                <a:latin typeface="Cambria" panose="02040503050406030204" pitchFamily="18" charset="0"/>
              </a:rPr>
              <a:t>dimana</a:t>
            </a:r>
            <a:r>
              <a:rPr lang="en-GB" sz="1300" dirty="0">
                <a:latin typeface="Cambria" panose="02040503050406030204" pitchFamily="18" charset="0"/>
              </a:rPr>
              <a:t> </a:t>
            </a:r>
            <a:r>
              <a:rPr lang="en-GB" sz="1300" dirty="0" err="1">
                <a:latin typeface="Cambria" panose="02040503050406030204" pitchFamily="18" charset="0"/>
              </a:rPr>
              <a:t>keinginan</a:t>
            </a:r>
            <a:r>
              <a:rPr lang="en-GB" sz="1300" dirty="0">
                <a:latin typeface="Cambria" panose="02040503050406030204" pitchFamily="18" charset="0"/>
              </a:rPr>
              <a:t> </a:t>
            </a:r>
            <a:r>
              <a:rPr lang="en-GB" sz="1300" dirty="0" err="1">
                <a:latin typeface="Cambria" panose="02040503050406030204" pitchFamily="18" charset="0"/>
              </a:rPr>
              <a:t>masyarakat</a:t>
            </a:r>
            <a:r>
              <a:rPr lang="en-GB" sz="1300" dirty="0">
                <a:latin typeface="Cambria" panose="02040503050406030204" pitchFamily="18" charset="0"/>
              </a:rPr>
              <a:t> </a:t>
            </a:r>
            <a:r>
              <a:rPr lang="en-GB" sz="1300" dirty="0" err="1">
                <a:latin typeface="Cambria" panose="02040503050406030204" pitchFamily="18" charset="0"/>
              </a:rPr>
              <a:t>tersalur</a:t>
            </a:r>
            <a:r>
              <a:rPr lang="en-GB" sz="1300" dirty="0">
                <a:latin typeface="Cambria" panose="02040503050406030204" pitchFamily="18" charset="0"/>
              </a:rPr>
              <a:t> </a:t>
            </a:r>
            <a:r>
              <a:rPr lang="en-GB" sz="1300" dirty="0" err="1">
                <a:latin typeface="Cambria" panose="02040503050406030204" pitchFamily="18" charset="0"/>
              </a:rPr>
              <a:t>melalui</a:t>
            </a:r>
            <a:r>
              <a:rPr lang="en-GB" sz="1300" dirty="0">
                <a:latin typeface="Cambria" panose="02040503050406030204" pitchFamily="18" charset="0"/>
              </a:rPr>
              <a:t> </a:t>
            </a:r>
            <a:r>
              <a:rPr lang="en-GB" sz="1300" dirty="0" err="1">
                <a:latin typeface="Cambria" panose="02040503050406030204" pitchFamily="18" charset="0"/>
              </a:rPr>
              <a:t>sistem</a:t>
            </a:r>
            <a:r>
              <a:rPr lang="en-GB" sz="1300" dirty="0">
                <a:latin typeface="Cambria" panose="02040503050406030204" pitchFamily="18" charset="0"/>
              </a:rPr>
              <a:t> </a:t>
            </a:r>
            <a:r>
              <a:rPr lang="en-GB" sz="1300" dirty="0" err="1">
                <a:latin typeface="Cambria" panose="02040503050406030204" pitchFamily="18" charset="0"/>
              </a:rPr>
              <a:t>politik</a:t>
            </a:r>
            <a:r>
              <a:rPr lang="en-GB" sz="1300" dirty="0">
                <a:latin typeface="Cambria" panose="02040503050406030204" pitchFamily="18" charset="0"/>
              </a:rPr>
              <a:t> </a:t>
            </a:r>
            <a:r>
              <a:rPr lang="en-GB" sz="1300" dirty="0" err="1">
                <a:latin typeface="Cambria" panose="02040503050406030204" pitchFamily="18" charset="0"/>
              </a:rPr>
              <a:t>sehingga</a:t>
            </a:r>
            <a:r>
              <a:rPr lang="en-GB" sz="1300" dirty="0">
                <a:latin typeface="Cambria" panose="02040503050406030204" pitchFamily="18" charset="0"/>
              </a:rPr>
              <a:t> </a:t>
            </a:r>
            <a:r>
              <a:rPr lang="en-GB" sz="1300" dirty="0" err="1">
                <a:latin typeface="Cambria" panose="02040503050406030204" pitchFamily="18" charset="0"/>
              </a:rPr>
              <a:t>administrasi</a:t>
            </a:r>
            <a:r>
              <a:rPr lang="en-GB" sz="1300" dirty="0">
                <a:latin typeface="Cambria" panose="02040503050406030204" pitchFamily="18" charset="0"/>
              </a:rPr>
              <a:t> </a:t>
            </a:r>
            <a:r>
              <a:rPr lang="en-GB" sz="1300" dirty="0" err="1">
                <a:latin typeface="Cambria" panose="02040503050406030204" pitchFamily="18" charset="0"/>
              </a:rPr>
              <a:t>negara</a:t>
            </a:r>
            <a:r>
              <a:rPr lang="en-GB" sz="1300" dirty="0">
                <a:latin typeface="Cambria" panose="02040503050406030204" pitchFamily="18" charset="0"/>
              </a:rPr>
              <a:t> </a:t>
            </a:r>
            <a:r>
              <a:rPr lang="en-GB" sz="1300" dirty="0" err="1">
                <a:latin typeface="Cambria" panose="02040503050406030204" pitchFamily="18" charset="0"/>
              </a:rPr>
              <a:t>dapat</a:t>
            </a:r>
            <a:r>
              <a:rPr lang="en-GB" sz="1300" dirty="0">
                <a:latin typeface="Cambria" panose="02040503050406030204" pitchFamily="18" charset="0"/>
              </a:rPr>
              <a:t> </a:t>
            </a:r>
            <a:r>
              <a:rPr lang="en-GB" sz="1300" dirty="0" err="1">
                <a:latin typeface="Cambria" panose="02040503050406030204" pitchFamily="18" charset="0"/>
              </a:rPr>
              <a:t>merasakan</a:t>
            </a:r>
            <a:r>
              <a:rPr lang="en-GB" sz="1300" dirty="0">
                <a:latin typeface="Cambria" panose="02040503050406030204" pitchFamily="18" charset="0"/>
              </a:rPr>
              <a:t> </a:t>
            </a:r>
            <a:r>
              <a:rPr lang="en-GB" sz="1300" dirty="0" err="1">
                <a:latin typeface="Cambria" panose="02040503050406030204" pitchFamily="18" charset="0"/>
              </a:rPr>
              <a:t>tantangan</a:t>
            </a:r>
            <a:r>
              <a:rPr lang="en-GB" sz="1300" dirty="0">
                <a:latin typeface="Cambria" panose="02040503050406030204" pitchFamily="18" charset="0"/>
              </a:rPr>
              <a:t> </a:t>
            </a:r>
            <a:r>
              <a:rPr lang="en-GB" sz="1300" dirty="0" err="1">
                <a:latin typeface="Cambria" panose="02040503050406030204" pitchFamily="18" charset="0"/>
              </a:rPr>
              <a:t>untuk</a:t>
            </a:r>
            <a:r>
              <a:rPr lang="en-GB" sz="1300" dirty="0">
                <a:latin typeface="Cambria" panose="02040503050406030204" pitchFamily="18" charset="0"/>
              </a:rPr>
              <a:t> </a:t>
            </a:r>
            <a:r>
              <a:rPr lang="en-GB" sz="1300" dirty="0" err="1">
                <a:latin typeface="Cambria" panose="02040503050406030204" pitchFamily="18" charset="0"/>
              </a:rPr>
              <a:t>memenuhi</a:t>
            </a:r>
            <a:r>
              <a:rPr lang="en-GB" sz="1300" dirty="0">
                <a:latin typeface="Cambria" panose="02040503050406030204" pitchFamily="18" charset="0"/>
              </a:rPr>
              <a:t> </a:t>
            </a:r>
            <a:r>
              <a:rPr lang="en-GB" sz="1300" dirty="0" err="1">
                <a:latin typeface="Cambria" panose="02040503050406030204" pitchFamily="18" charset="0"/>
              </a:rPr>
              <a:t>kebutuhan</a:t>
            </a:r>
            <a:r>
              <a:rPr lang="en-GB" sz="1300" dirty="0">
                <a:latin typeface="Cambria" panose="02040503050406030204" pitchFamily="18" charset="0"/>
              </a:rPr>
              <a:t> </a:t>
            </a:r>
            <a:r>
              <a:rPr lang="en-GB" sz="1300" dirty="0" err="1">
                <a:latin typeface="Cambria" panose="02040503050406030204" pitchFamily="18" charset="0"/>
              </a:rPr>
              <a:t>pelayanan</a:t>
            </a:r>
            <a:r>
              <a:rPr lang="en-GB" sz="1300" dirty="0">
                <a:latin typeface="Cambria" panose="02040503050406030204" pitchFamily="18" charset="0"/>
              </a:rPr>
              <a:t> </a:t>
            </a:r>
            <a:r>
              <a:rPr lang="en-GB" sz="1300" dirty="0" err="1">
                <a:latin typeface="Cambria" panose="02040503050406030204" pitchFamily="18" charset="0"/>
              </a:rPr>
              <a:t>masyarakat</a:t>
            </a:r>
            <a:r>
              <a:rPr lang="en-GB" sz="1300" dirty="0">
                <a:latin typeface="Cambria" panose="02040503050406030204" pitchFamily="18" charset="0"/>
              </a:rPr>
              <a:t> yang </a:t>
            </a:r>
            <a:r>
              <a:rPr lang="en-GB" sz="1300" dirty="0" err="1">
                <a:latin typeface="Cambria" panose="02040503050406030204" pitchFamily="18" charset="0"/>
              </a:rPr>
              <a:t>selalu</a:t>
            </a:r>
            <a:r>
              <a:rPr lang="en-GB" sz="1300" dirty="0">
                <a:latin typeface="Cambria" panose="02040503050406030204" pitchFamily="18" charset="0"/>
              </a:rPr>
              <a:t> </a:t>
            </a:r>
            <a:r>
              <a:rPr lang="en-GB" sz="1300" dirty="0" err="1">
                <a:latin typeface="Cambria" panose="02040503050406030204" pitchFamily="18" charset="0"/>
              </a:rPr>
              <a:t>berubah</a:t>
            </a:r>
            <a:r>
              <a:rPr lang="en-GB" sz="1300">
                <a:latin typeface="Cambria" panose="02040503050406030204" pitchFamily="18" charset="0"/>
              </a:rPr>
              <a:t>. </a:t>
            </a:r>
            <a:endParaRPr lang="id-ID"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9" name="Title 1"/>
          <p:cNvSpPr>
            <a:spLocks noGrp="1"/>
          </p:cNvSpPr>
          <p:nvPr>
            <p:ph type="ctrTitle"/>
          </p:nvPr>
        </p:nvSpPr>
        <p:spPr>
          <a:xfrm>
            <a:off x="1397000" y="1191800"/>
            <a:ext cx="6981900" cy="2103850"/>
          </a:xfrm>
        </p:spPr>
        <p:txBody>
          <a:bodyPr/>
          <a:lstStyle/>
          <a:p>
            <a:r>
              <a:rPr lang="en-GB" sz="7200">
                <a:latin typeface="Plantagenet Cherokee" panose="02020602070100000000" pitchFamily="18" charset="0"/>
              </a:rPr>
              <a:t>THANK YOU</a:t>
            </a:r>
            <a:endParaRPr lang="id-ID" sz="7200">
              <a:latin typeface="Plantagenet Cherokee" panose="02020602070100000000"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Pastel Portfolio by Slidesgo">
  <a:themeElements>
    <a:clrScheme name="Simple Light">
      <a:dk1>
        <a:srgbClr val="000000"/>
      </a:dk1>
      <a:lt1>
        <a:srgbClr val="FFFFFF"/>
      </a:lt1>
      <a:dk2>
        <a:srgbClr val="595959"/>
      </a:dk2>
      <a:lt2>
        <a:srgbClr val="B6592A"/>
      </a:lt2>
      <a:accent1>
        <a:srgbClr val="FAD3D4"/>
      </a:accent1>
      <a:accent2>
        <a:srgbClr val="8CBEAA"/>
      </a:accent2>
      <a:accent3>
        <a:srgbClr val="E6A157"/>
      </a:accent3>
      <a:accent4>
        <a:srgbClr val="F8BC9E"/>
      </a:accent4>
      <a:accent5>
        <a:srgbClr val="E98C8C"/>
      </a:accent5>
      <a:accent6>
        <a:srgbClr val="FCC00D"/>
      </a:accent6>
      <a:hlink>
        <a:srgbClr val="E6A15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598</Words>
  <Application>Microsoft Office PowerPoint</Application>
  <PresentationFormat>On-screen Show (16:9)</PresentationFormat>
  <Paragraphs>22</Paragraphs>
  <Slides>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Cambria</vt:lpstr>
      <vt:lpstr>FrankRuehl</vt:lpstr>
      <vt:lpstr>Livvic</vt:lpstr>
      <vt:lpstr>Plantagenet Cherokee</vt:lpstr>
      <vt:lpstr>Poppins</vt:lpstr>
      <vt:lpstr>Roboto Condensed Light</vt:lpstr>
      <vt:lpstr>Source Sans Pro</vt:lpstr>
      <vt:lpstr>Wingdings</vt:lpstr>
      <vt:lpstr>Pastel Portfolio by Slidesgo</vt:lpstr>
      <vt:lpstr>PERKEMBANGAN ILMU ADMINISTRASI DI INDONESIA</vt:lpstr>
      <vt:lpstr>PowerPoint Presentation</vt:lpstr>
      <vt:lpstr>Latar Belakang Sejarah Perkembangan Ilmu Administrasi Negara </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ILMU ADMINISTRASI DI INDONESIA</dc:title>
  <dc:creator>RMX1805</dc:creator>
  <cp:lastModifiedBy>Ana Kumalasari, S.A.P., M.A.P.</cp:lastModifiedBy>
  <cp:revision>3</cp:revision>
  <dcterms:created xsi:type="dcterms:W3CDTF">2021-10-21T00:00:36Z</dcterms:created>
  <dcterms:modified xsi:type="dcterms:W3CDTF">2022-11-17T01:50:00Z</dcterms:modified>
</cp:coreProperties>
</file>