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7" r:id="rId2"/>
    <p:sldId id="259" r:id="rId3"/>
    <p:sldId id="260" r:id="rId4"/>
    <p:sldId id="261" r:id="rId5"/>
    <p:sldId id="262" r:id="rId6"/>
    <p:sldId id="263" r:id="rId7"/>
    <p:sldId id="264"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889AD26-59BD-4FBA-9910-8A8C3C39850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6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139659-48AF-41B9-B720-1E8C8BF05E03}" type="doc">
      <dgm:prSet loTypeId="urn:microsoft.com/office/officeart/2005/8/layout/pyramid2" loCatId="list" qsTypeId="urn:microsoft.com/office/officeart/2005/8/quickstyle/3d2" qsCatId="3D" csTypeId="urn:microsoft.com/office/officeart/2005/8/colors/accent1_2" csCatId="accent1" phldr="1"/>
      <dgm:spPr/>
      <dgm:t>
        <a:bodyPr/>
        <a:lstStyle/>
        <a:p>
          <a:endParaRPr lang="en-ID"/>
        </a:p>
      </dgm:t>
    </dgm:pt>
    <dgm:pt modelId="{54FBB402-EA5B-4614-B9B5-18E732DF15B1}">
      <dgm:prSet phldrT="[Text]"/>
      <dgm:spPr/>
      <dgm:t>
        <a:bodyPr/>
        <a:lstStyle/>
        <a:p>
          <a:r>
            <a:rPr lang="en-US" dirty="0" err="1">
              <a:latin typeface="Cambria" panose="02040503050406030204" pitchFamily="18" charset="0"/>
              <a:cs typeface="Times New Roman" panose="02020603050405020304" pitchFamily="18" charset="0"/>
            </a:rPr>
            <a:t>Administrasi</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adalah</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sebuah</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istilah</a:t>
          </a:r>
          <a:r>
            <a:rPr lang="en-US" dirty="0">
              <a:latin typeface="Cambria" panose="02040503050406030204" pitchFamily="18" charset="0"/>
              <a:cs typeface="Times New Roman" panose="02020603050405020304" pitchFamily="18" charset="0"/>
            </a:rPr>
            <a:t> yang </a:t>
          </a:r>
          <a:r>
            <a:rPr lang="en-US" dirty="0" err="1">
              <a:latin typeface="Cambria" panose="02040503050406030204" pitchFamily="18" charset="0"/>
              <a:cs typeface="Times New Roman" panose="02020603050405020304" pitchFamily="18" charset="0"/>
            </a:rPr>
            <a:t>bersifat</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generik</a:t>
          </a:r>
          <a:r>
            <a:rPr lang="en-US" dirty="0">
              <a:latin typeface="Cambria" panose="02040503050406030204" pitchFamily="18" charset="0"/>
              <a:cs typeface="Times New Roman" panose="02020603050405020304" pitchFamily="18" charset="0"/>
            </a:rPr>
            <a:t>, yang </a:t>
          </a:r>
          <a:r>
            <a:rPr lang="en-US" dirty="0" err="1">
              <a:latin typeface="Cambria" panose="02040503050406030204" pitchFamily="18" charset="0"/>
              <a:cs typeface="Times New Roman" panose="02020603050405020304" pitchFamily="18" charset="0"/>
            </a:rPr>
            <a:t>mencakup</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semua</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bidang</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kehidupan</a:t>
          </a:r>
          <a:endParaRPr lang="en-ID" dirty="0"/>
        </a:p>
      </dgm:t>
    </dgm:pt>
    <dgm:pt modelId="{5FB8A64A-B18D-4574-B3AE-BC280B5AE18A}" type="parTrans" cxnId="{FC2562D8-77AA-49B4-9707-DA0888943358}">
      <dgm:prSet/>
      <dgm:spPr/>
      <dgm:t>
        <a:bodyPr/>
        <a:lstStyle/>
        <a:p>
          <a:endParaRPr lang="en-ID"/>
        </a:p>
      </dgm:t>
    </dgm:pt>
    <dgm:pt modelId="{DA066678-1117-4822-850D-7079B97A0FC1}" type="sibTrans" cxnId="{FC2562D8-77AA-49B4-9707-DA0888943358}">
      <dgm:prSet/>
      <dgm:spPr/>
      <dgm:t>
        <a:bodyPr/>
        <a:lstStyle/>
        <a:p>
          <a:endParaRPr lang="en-ID"/>
        </a:p>
      </dgm:t>
    </dgm:pt>
    <dgm:pt modelId="{03C88D7C-23EA-4411-BB31-B1AAA6C01CE4}">
      <dgm:prSet phldrT="[Text]"/>
      <dgm:spPr/>
      <dgm:t>
        <a:bodyPr/>
        <a:lstStyle/>
        <a:p>
          <a:r>
            <a:rPr lang="en-US" dirty="0" err="1">
              <a:latin typeface="Cambria" panose="02040503050406030204" pitchFamily="18" charset="0"/>
              <a:cs typeface="Times New Roman" panose="02020603050405020304" pitchFamily="18" charset="0"/>
            </a:rPr>
            <a:t>Ilmu</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Administrasi</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adalah</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cabang</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kesatuan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atau</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disiplin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ilmu</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sosial</a:t>
          </a:r>
          <a:r>
            <a:rPr lang="en-US" dirty="0">
              <a:latin typeface="Cambria" panose="02040503050406030204" pitchFamily="18" charset="0"/>
              <a:cs typeface="Times New Roman" panose="02020603050405020304" pitchFamily="18" charset="0"/>
            </a:rPr>
            <a:t> yang </a:t>
          </a:r>
          <a:r>
            <a:rPr lang="en-US" dirty="0" err="1">
              <a:latin typeface="Cambria" panose="02040503050406030204" pitchFamily="18" charset="0"/>
              <a:cs typeface="Times New Roman" panose="02020603050405020304" pitchFamily="18" charset="0"/>
            </a:rPr>
            <a:t>secara</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khas</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mempelajari</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Administrasi</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sebagai</a:t>
          </a:r>
          <a:r>
            <a:rPr lang="en-US" dirty="0">
              <a:latin typeface="Cambria" panose="02040503050406030204" pitchFamily="18" charset="0"/>
              <a:cs typeface="Times New Roman" panose="02020603050405020304" pitchFamily="18" charset="0"/>
            </a:rPr>
            <a:t> salah </a:t>
          </a:r>
          <a:r>
            <a:rPr lang="en-US" dirty="0" err="1">
              <a:latin typeface="Cambria" panose="02040503050406030204" pitchFamily="18" charset="0"/>
              <a:cs typeface="Times New Roman" panose="02020603050405020304" pitchFamily="18" charset="0"/>
            </a:rPr>
            <a:t>satu</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fenomena</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masyarakat</a:t>
          </a:r>
          <a:r>
            <a:rPr lang="en-US" dirty="0">
              <a:latin typeface="Cambria" panose="02040503050406030204" pitchFamily="18" charset="0"/>
              <a:cs typeface="Times New Roman" panose="02020603050405020304" pitchFamily="18" charset="0"/>
            </a:rPr>
            <a:t> modern</a:t>
          </a:r>
          <a:endParaRPr lang="en-ID" dirty="0"/>
        </a:p>
      </dgm:t>
    </dgm:pt>
    <dgm:pt modelId="{035ACB15-6C60-40FF-AB1D-BBAEB34F6BEA}" type="parTrans" cxnId="{E21F09BE-688F-4608-8D72-05299FECD14A}">
      <dgm:prSet/>
      <dgm:spPr/>
      <dgm:t>
        <a:bodyPr/>
        <a:lstStyle/>
        <a:p>
          <a:endParaRPr lang="en-ID"/>
        </a:p>
      </dgm:t>
    </dgm:pt>
    <dgm:pt modelId="{CE5EE160-9FB9-4DEF-A2EF-6E8BEED0D901}" type="sibTrans" cxnId="{E21F09BE-688F-4608-8D72-05299FECD14A}">
      <dgm:prSet/>
      <dgm:spPr/>
      <dgm:t>
        <a:bodyPr/>
        <a:lstStyle/>
        <a:p>
          <a:endParaRPr lang="en-ID"/>
        </a:p>
      </dgm:t>
    </dgm:pt>
    <dgm:pt modelId="{73BB0B23-22DB-4512-9172-E29AD96DE25F}">
      <dgm:prSet phldrT="[Text]"/>
      <dgm:spPr/>
      <dgm:t>
        <a:bodyPr/>
        <a:lstStyle/>
        <a:p>
          <a:r>
            <a:rPr lang="en-US" dirty="0" err="1">
              <a:latin typeface="Cambria" panose="02040503050406030204" pitchFamily="18" charset="0"/>
              <a:cs typeface="Times New Roman" panose="02020603050405020304" pitchFamily="18" charset="0"/>
            </a:rPr>
            <a:t>Administrasi</a:t>
          </a:r>
          <a:r>
            <a:rPr lang="en-US" dirty="0">
              <a:latin typeface="Cambria" panose="02040503050406030204" pitchFamily="18" charset="0"/>
              <a:cs typeface="Times New Roman" panose="02020603050405020304" pitchFamily="18" charset="0"/>
            </a:rPr>
            <a:t> Negara </a:t>
          </a:r>
          <a:r>
            <a:rPr lang="en-US" dirty="0" err="1">
              <a:latin typeface="Cambria" panose="02040503050406030204" pitchFamily="18" charset="0"/>
              <a:cs typeface="Times New Roman" panose="02020603050405020304" pitchFamily="18" charset="0"/>
            </a:rPr>
            <a:t>adalah</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keseluruhan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operasi</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aktivitas-aktivitas</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kerja</a:t>
          </a:r>
          <a:r>
            <a:rPr lang="en-US" dirty="0">
              <a:latin typeface="Cambria" panose="02040503050406030204" pitchFamily="18" charset="0"/>
              <a:cs typeface="Times New Roman" panose="02020603050405020304" pitchFamily="18" charset="0"/>
            </a:rPr>
            <a:t>) yang </a:t>
          </a:r>
          <a:r>
            <a:rPr lang="en-US" dirty="0" err="1">
              <a:latin typeface="Cambria" panose="02040503050406030204" pitchFamily="18" charset="0"/>
              <a:cs typeface="Times New Roman" panose="02020603050405020304" pitchFamily="18" charset="0"/>
            </a:rPr>
            <a:t>bertujuan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menyelenggarakan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atau</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menegakkan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kebijaksanaan</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kenegaraan</a:t>
          </a:r>
          <a:r>
            <a:rPr lang="en-US" dirty="0">
              <a:latin typeface="Cambria" panose="02040503050406030204" pitchFamily="18" charset="0"/>
              <a:cs typeface="Times New Roman" panose="02020603050405020304" pitchFamily="18" charset="0"/>
            </a:rPr>
            <a:t>.</a:t>
          </a:r>
          <a:endParaRPr lang="en-ID" dirty="0"/>
        </a:p>
      </dgm:t>
    </dgm:pt>
    <dgm:pt modelId="{7C7DAD99-A346-48F4-97B9-5F3C7399F46D}" type="parTrans" cxnId="{476AD564-A0FB-43C4-823B-DAEEF5C20A25}">
      <dgm:prSet/>
      <dgm:spPr/>
      <dgm:t>
        <a:bodyPr/>
        <a:lstStyle/>
        <a:p>
          <a:endParaRPr lang="en-ID"/>
        </a:p>
      </dgm:t>
    </dgm:pt>
    <dgm:pt modelId="{B330268F-FC9A-419F-AD40-88F44ABE5C69}" type="sibTrans" cxnId="{476AD564-A0FB-43C4-823B-DAEEF5C20A25}">
      <dgm:prSet/>
      <dgm:spPr/>
      <dgm:t>
        <a:bodyPr/>
        <a:lstStyle/>
        <a:p>
          <a:endParaRPr lang="en-ID"/>
        </a:p>
      </dgm:t>
    </dgm:pt>
    <dgm:pt modelId="{29452C94-7AC4-4E7B-BA81-560E911D98C7}" type="pres">
      <dgm:prSet presAssocID="{38139659-48AF-41B9-B720-1E8C8BF05E03}" presName="compositeShape" presStyleCnt="0">
        <dgm:presLayoutVars>
          <dgm:dir/>
          <dgm:resizeHandles/>
        </dgm:presLayoutVars>
      </dgm:prSet>
      <dgm:spPr/>
    </dgm:pt>
    <dgm:pt modelId="{B5A98B74-3387-44A9-B60E-38D74B43104B}" type="pres">
      <dgm:prSet presAssocID="{38139659-48AF-41B9-B720-1E8C8BF05E03}" presName="pyramid" presStyleLbl="node1" presStyleIdx="0" presStyleCnt="1" custLinFactNeighborX="-69079" custLinFactNeighborY="-12943"/>
      <dgm:spPr/>
    </dgm:pt>
    <dgm:pt modelId="{8DFC00F5-26FD-4313-9915-D104BBD4395A}" type="pres">
      <dgm:prSet presAssocID="{38139659-48AF-41B9-B720-1E8C8BF05E03}" presName="theList" presStyleCnt="0"/>
      <dgm:spPr/>
    </dgm:pt>
    <dgm:pt modelId="{E8C51745-7153-4804-9417-92E889F23BE9}" type="pres">
      <dgm:prSet presAssocID="{54FBB402-EA5B-4614-B9B5-18E732DF15B1}" presName="aNode" presStyleLbl="fgAcc1" presStyleIdx="0" presStyleCnt="3">
        <dgm:presLayoutVars>
          <dgm:bulletEnabled val="1"/>
        </dgm:presLayoutVars>
      </dgm:prSet>
      <dgm:spPr/>
    </dgm:pt>
    <dgm:pt modelId="{2833B2C7-1906-4C01-93E8-F2970685B8C5}" type="pres">
      <dgm:prSet presAssocID="{54FBB402-EA5B-4614-B9B5-18E732DF15B1}" presName="aSpace" presStyleCnt="0"/>
      <dgm:spPr/>
    </dgm:pt>
    <dgm:pt modelId="{4CAF338B-7472-4E20-833B-F851260CE471}" type="pres">
      <dgm:prSet presAssocID="{03C88D7C-23EA-4411-BB31-B1AAA6C01CE4}" presName="aNode" presStyleLbl="fgAcc1" presStyleIdx="1" presStyleCnt="3">
        <dgm:presLayoutVars>
          <dgm:bulletEnabled val="1"/>
        </dgm:presLayoutVars>
      </dgm:prSet>
      <dgm:spPr/>
    </dgm:pt>
    <dgm:pt modelId="{87ED43DF-8B28-4510-8EB4-B3F4FB28605F}" type="pres">
      <dgm:prSet presAssocID="{03C88D7C-23EA-4411-BB31-B1AAA6C01CE4}" presName="aSpace" presStyleCnt="0"/>
      <dgm:spPr/>
    </dgm:pt>
    <dgm:pt modelId="{75CB3540-81A2-4624-9521-6750D71B558C}" type="pres">
      <dgm:prSet presAssocID="{73BB0B23-22DB-4512-9172-E29AD96DE25F}" presName="aNode" presStyleLbl="fgAcc1" presStyleIdx="2" presStyleCnt="3">
        <dgm:presLayoutVars>
          <dgm:bulletEnabled val="1"/>
        </dgm:presLayoutVars>
      </dgm:prSet>
      <dgm:spPr/>
    </dgm:pt>
    <dgm:pt modelId="{FF4866A2-7A05-449F-A0A5-0E4D0D374658}" type="pres">
      <dgm:prSet presAssocID="{73BB0B23-22DB-4512-9172-E29AD96DE25F}" presName="aSpace" presStyleCnt="0"/>
      <dgm:spPr/>
    </dgm:pt>
  </dgm:ptLst>
  <dgm:cxnLst>
    <dgm:cxn modelId="{48435705-44E1-4D7C-9067-479459099547}" type="presOf" srcId="{38139659-48AF-41B9-B720-1E8C8BF05E03}" destId="{29452C94-7AC4-4E7B-BA81-560E911D98C7}" srcOrd="0" destOrd="0" presId="urn:microsoft.com/office/officeart/2005/8/layout/pyramid2"/>
    <dgm:cxn modelId="{5706A23E-58DC-42F2-BDA0-CFFC7E82BA23}" type="presOf" srcId="{73BB0B23-22DB-4512-9172-E29AD96DE25F}" destId="{75CB3540-81A2-4624-9521-6750D71B558C}" srcOrd="0" destOrd="0" presId="urn:microsoft.com/office/officeart/2005/8/layout/pyramid2"/>
    <dgm:cxn modelId="{476AD564-A0FB-43C4-823B-DAEEF5C20A25}" srcId="{38139659-48AF-41B9-B720-1E8C8BF05E03}" destId="{73BB0B23-22DB-4512-9172-E29AD96DE25F}" srcOrd="2" destOrd="0" parTransId="{7C7DAD99-A346-48F4-97B9-5F3C7399F46D}" sibTransId="{B330268F-FC9A-419F-AD40-88F44ABE5C69}"/>
    <dgm:cxn modelId="{88FCE088-2C53-4DA4-9BBA-B65E15D40C15}" type="presOf" srcId="{54FBB402-EA5B-4614-B9B5-18E732DF15B1}" destId="{E8C51745-7153-4804-9417-92E889F23BE9}" srcOrd="0" destOrd="0" presId="urn:microsoft.com/office/officeart/2005/8/layout/pyramid2"/>
    <dgm:cxn modelId="{E21F09BE-688F-4608-8D72-05299FECD14A}" srcId="{38139659-48AF-41B9-B720-1E8C8BF05E03}" destId="{03C88D7C-23EA-4411-BB31-B1AAA6C01CE4}" srcOrd="1" destOrd="0" parTransId="{035ACB15-6C60-40FF-AB1D-BBAEB34F6BEA}" sibTransId="{CE5EE160-9FB9-4DEF-A2EF-6E8BEED0D901}"/>
    <dgm:cxn modelId="{FC2562D8-77AA-49B4-9707-DA0888943358}" srcId="{38139659-48AF-41B9-B720-1E8C8BF05E03}" destId="{54FBB402-EA5B-4614-B9B5-18E732DF15B1}" srcOrd="0" destOrd="0" parTransId="{5FB8A64A-B18D-4574-B3AE-BC280B5AE18A}" sibTransId="{DA066678-1117-4822-850D-7079B97A0FC1}"/>
    <dgm:cxn modelId="{38B2B0EA-44E2-4A29-A373-4F2A633ECBC1}" type="presOf" srcId="{03C88D7C-23EA-4411-BB31-B1AAA6C01CE4}" destId="{4CAF338B-7472-4E20-833B-F851260CE471}" srcOrd="0" destOrd="0" presId="urn:microsoft.com/office/officeart/2005/8/layout/pyramid2"/>
    <dgm:cxn modelId="{82088F47-A817-4086-915A-485CE00FB762}" type="presParOf" srcId="{29452C94-7AC4-4E7B-BA81-560E911D98C7}" destId="{B5A98B74-3387-44A9-B60E-38D74B43104B}" srcOrd="0" destOrd="0" presId="urn:microsoft.com/office/officeart/2005/8/layout/pyramid2"/>
    <dgm:cxn modelId="{A78B5317-9576-4F41-ADBA-AF9B036ECC91}" type="presParOf" srcId="{29452C94-7AC4-4E7B-BA81-560E911D98C7}" destId="{8DFC00F5-26FD-4313-9915-D104BBD4395A}" srcOrd="1" destOrd="0" presId="urn:microsoft.com/office/officeart/2005/8/layout/pyramid2"/>
    <dgm:cxn modelId="{0BD793CE-CE50-4772-9770-7422DFBD4921}" type="presParOf" srcId="{8DFC00F5-26FD-4313-9915-D104BBD4395A}" destId="{E8C51745-7153-4804-9417-92E889F23BE9}" srcOrd="0" destOrd="0" presId="urn:microsoft.com/office/officeart/2005/8/layout/pyramid2"/>
    <dgm:cxn modelId="{1E992068-E4BE-4536-A1FB-32C2B5D603FE}" type="presParOf" srcId="{8DFC00F5-26FD-4313-9915-D104BBD4395A}" destId="{2833B2C7-1906-4C01-93E8-F2970685B8C5}" srcOrd="1" destOrd="0" presId="urn:microsoft.com/office/officeart/2005/8/layout/pyramid2"/>
    <dgm:cxn modelId="{7AC107EE-2A08-4FA3-B7AF-34C41A79BA77}" type="presParOf" srcId="{8DFC00F5-26FD-4313-9915-D104BBD4395A}" destId="{4CAF338B-7472-4E20-833B-F851260CE471}" srcOrd="2" destOrd="0" presId="urn:microsoft.com/office/officeart/2005/8/layout/pyramid2"/>
    <dgm:cxn modelId="{A769A888-F819-48E7-8CD0-D1E8FFB4B38F}" type="presParOf" srcId="{8DFC00F5-26FD-4313-9915-D104BBD4395A}" destId="{87ED43DF-8B28-4510-8EB4-B3F4FB28605F}" srcOrd="3" destOrd="0" presId="urn:microsoft.com/office/officeart/2005/8/layout/pyramid2"/>
    <dgm:cxn modelId="{299D22A6-BDAF-42BF-B149-6CF4689FB9AB}" type="presParOf" srcId="{8DFC00F5-26FD-4313-9915-D104BBD4395A}" destId="{75CB3540-81A2-4624-9521-6750D71B558C}" srcOrd="4" destOrd="0" presId="urn:microsoft.com/office/officeart/2005/8/layout/pyramid2"/>
    <dgm:cxn modelId="{0ADE0271-F592-4490-B25C-3E9F3FFE1750}" type="presParOf" srcId="{8DFC00F5-26FD-4313-9915-D104BBD4395A}" destId="{FF4866A2-7A05-449F-A0A5-0E4D0D374658}"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A98B74-3387-44A9-B60E-38D74B43104B}">
      <dsp:nvSpPr>
        <dsp:cNvPr id="0" name=""/>
        <dsp:cNvSpPr/>
      </dsp:nvSpPr>
      <dsp:spPr>
        <a:xfrm>
          <a:off x="0" y="0"/>
          <a:ext cx="4816929" cy="4816929"/>
        </a:xfrm>
        <a:prstGeom prst="triangl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8C51745-7153-4804-9417-92E889F23BE9}">
      <dsp:nvSpPr>
        <dsp:cNvPr id="0" name=""/>
        <dsp:cNvSpPr/>
      </dsp:nvSpPr>
      <dsp:spPr>
        <a:xfrm>
          <a:off x="2839131" y="484280"/>
          <a:ext cx="3131003" cy="114025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latin typeface="Cambria" panose="02040503050406030204" pitchFamily="18" charset="0"/>
              <a:cs typeface="Times New Roman" panose="02020603050405020304" pitchFamily="18" charset="0"/>
            </a:rPr>
            <a:t>Administrasi</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adalah</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sebuah</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istilah</a:t>
          </a:r>
          <a:r>
            <a:rPr lang="en-US" sz="1300" kern="1200" dirty="0">
              <a:latin typeface="Cambria" panose="02040503050406030204" pitchFamily="18" charset="0"/>
              <a:cs typeface="Times New Roman" panose="02020603050405020304" pitchFamily="18" charset="0"/>
            </a:rPr>
            <a:t> yang </a:t>
          </a:r>
          <a:r>
            <a:rPr lang="en-US" sz="1300" kern="1200" dirty="0" err="1">
              <a:latin typeface="Cambria" panose="02040503050406030204" pitchFamily="18" charset="0"/>
              <a:cs typeface="Times New Roman" panose="02020603050405020304" pitchFamily="18" charset="0"/>
            </a:rPr>
            <a:t>bersifat</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generik</a:t>
          </a:r>
          <a:r>
            <a:rPr lang="en-US" sz="1300" kern="1200" dirty="0">
              <a:latin typeface="Cambria" panose="02040503050406030204" pitchFamily="18" charset="0"/>
              <a:cs typeface="Times New Roman" panose="02020603050405020304" pitchFamily="18" charset="0"/>
            </a:rPr>
            <a:t>, yang </a:t>
          </a:r>
          <a:r>
            <a:rPr lang="en-US" sz="1300" kern="1200" dirty="0" err="1">
              <a:latin typeface="Cambria" panose="02040503050406030204" pitchFamily="18" charset="0"/>
              <a:cs typeface="Times New Roman" panose="02020603050405020304" pitchFamily="18" charset="0"/>
            </a:rPr>
            <a:t>mencakup</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semua</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bidang</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kehidupan</a:t>
          </a:r>
          <a:endParaRPr lang="en-ID" sz="1300" kern="1200" dirty="0"/>
        </a:p>
      </dsp:txBody>
      <dsp:txXfrm>
        <a:off x="2894794" y="539943"/>
        <a:ext cx="3019677" cy="1028931"/>
      </dsp:txXfrm>
    </dsp:sp>
    <dsp:sp modelId="{4CAF338B-7472-4E20-833B-F851260CE471}">
      <dsp:nvSpPr>
        <dsp:cNvPr id="0" name=""/>
        <dsp:cNvSpPr/>
      </dsp:nvSpPr>
      <dsp:spPr>
        <a:xfrm>
          <a:off x="2839131" y="1767069"/>
          <a:ext cx="3131003" cy="114025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latin typeface="Cambria" panose="02040503050406030204" pitchFamily="18" charset="0"/>
              <a:cs typeface="Times New Roman" panose="02020603050405020304" pitchFamily="18" charset="0"/>
            </a:rPr>
            <a:t>Ilmu</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Administrasi</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adalah</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cabang</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kesatuan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atau</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disiplin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ilmu</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sosial</a:t>
          </a:r>
          <a:r>
            <a:rPr lang="en-US" sz="1300" kern="1200" dirty="0">
              <a:latin typeface="Cambria" panose="02040503050406030204" pitchFamily="18" charset="0"/>
              <a:cs typeface="Times New Roman" panose="02020603050405020304" pitchFamily="18" charset="0"/>
            </a:rPr>
            <a:t> yang </a:t>
          </a:r>
          <a:r>
            <a:rPr lang="en-US" sz="1300" kern="1200" dirty="0" err="1">
              <a:latin typeface="Cambria" panose="02040503050406030204" pitchFamily="18" charset="0"/>
              <a:cs typeface="Times New Roman" panose="02020603050405020304" pitchFamily="18" charset="0"/>
            </a:rPr>
            <a:t>secara</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khas</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mempelajari</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Administrasi</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sebagai</a:t>
          </a:r>
          <a:r>
            <a:rPr lang="en-US" sz="1300" kern="1200" dirty="0">
              <a:latin typeface="Cambria" panose="02040503050406030204" pitchFamily="18" charset="0"/>
              <a:cs typeface="Times New Roman" panose="02020603050405020304" pitchFamily="18" charset="0"/>
            </a:rPr>
            <a:t> salah </a:t>
          </a:r>
          <a:r>
            <a:rPr lang="en-US" sz="1300" kern="1200" dirty="0" err="1">
              <a:latin typeface="Cambria" panose="02040503050406030204" pitchFamily="18" charset="0"/>
              <a:cs typeface="Times New Roman" panose="02020603050405020304" pitchFamily="18" charset="0"/>
            </a:rPr>
            <a:t>satu</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fenomena</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masyarakat</a:t>
          </a:r>
          <a:r>
            <a:rPr lang="en-US" sz="1300" kern="1200" dirty="0">
              <a:latin typeface="Cambria" panose="02040503050406030204" pitchFamily="18" charset="0"/>
              <a:cs typeface="Times New Roman" panose="02020603050405020304" pitchFamily="18" charset="0"/>
            </a:rPr>
            <a:t> modern</a:t>
          </a:r>
          <a:endParaRPr lang="en-ID" sz="1300" kern="1200" dirty="0"/>
        </a:p>
      </dsp:txBody>
      <dsp:txXfrm>
        <a:off x="2894794" y="1822732"/>
        <a:ext cx="3019677" cy="1028931"/>
      </dsp:txXfrm>
    </dsp:sp>
    <dsp:sp modelId="{75CB3540-81A2-4624-9521-6750D71B558C}">
      <dsp:nvSpPr>
        <dsp:cNvPr id="0" name=""/>
        <dsp:cNvSpPr/>
      </dsp:nvSpPr>
      <dsp:spPr>
        <a:xfrm>
          <a:off x="2839131" y="3049859"/>
          <a:ext cx="3131003" cy="114025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err="1">
              <a:latin typeface="Cambria" panose="02040503050406030204" pitchFamily="18" charset="0"/>
              <a:cs typeface="Times New Roman" panose="02020603050405020304" pitchFamily="18" charset="0"/>
            </a:rPr>
            <a:t>Administrasi</a:t>
          </a:r>
          <a:r>
            <a:rPr lang="en-US" sz="1300" kern="1200" dirty="0">
              <a:latin typeface="Cambria" panose="02040503050406030204" pitchFamily="18" charset="0"/>
              <a:cs typeface="Times New Roman" panose="02020603050405020304" pitchFamily="18" charset="0"/>
            </a:rPr>
            <a:t> Negara </a:t>
          </a:r>
          <a:r>
            <a:rPr lang="en-US" sz="1300" kern="1200" dirty="0" err="1">
              <a:latin typeface="Cambria" panose="02040503050406030204" pitchFamily="18" charset="0"/>
              <a:cs typeface="Times New Roman" panose="02020603050405020304" pitchFamily="18" charset="0"/>
            </a:rPr>
            <a:t>adalah</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keseluruhan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operasi</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aktivitas-aktivitas</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kerja</a:t>
          </a:r>
          <a:r>
            <a:rPr lang="en-US" sz="1300" kern="1200" dirty="0">
              <a:latin typeface="Cambria" panose="02040503050406030204" pitchFamily="18" charset="0"/>
              <a:cs typeface="Times New Roman" panose="02020603050405020304" pitchFamily="18" charset="0"/>
            </a:rPr>
            <a:t>) yang </a:t>
          </a:r>
          <a:r>
            <a:rPr lang="en-US" sz="1300" kern="1200" dirty="0" err="1">
              <a:latin typeface="Cambria" panose="02040503050406030204" pitchFamily="18" charset="0"/>
              <a:cs typeface="Times New Roman" panose="02020603050405020304" pitchFamily="18" charset="0"/>
            </a:rPr>
            <a:t>bertujuan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menyelenggarakan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atau</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menegakkan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kebijaksanaan</a:t>
          </a:r>
          <a:r>
            <a:rPr lang="en-US" sz="1300" kern="1200" dirty="0">
              <a:latin typeface="Cambria" panose="02040503050406030204" pitchFamily="18" charset="0"/>
              <a:cs typeface="Times New Roman" panose="02020603050405020304" pitchFamily="18" charset="0"/>
            </a:rPr>
            <a:t> </a:t>
          </a:r>
          <a:r>
            <a:rPr lang="en-US" sz="1300" kern="1200" dirty="0" err="1">
              <a:latin typeface="Cambria" panose="02040503050406030204" pitchFamily="18" charset="0"/>
              <a:cs typeface="Times New Roman" panose="02020603050405020304" pitchFamily="18" charset="0"/>
            </a:rPr>
            <a:t>kenegaraan</a:t>
          </a:r>
          <a:r>
            <a:rPr lang="en-US" sz="1300" kern="1200" dirty="0">
              <a:latin typeface="Cambria" panose="02040503050406030204" pitchFamily="18" charset="0"/>
              <a:cs typeface="Times New Roman" panose="02020603050405020304" pitchFamily="18" charset="0"/>
            </a:rPr>
            <a:t>.</a:t>
          </a:r>
          <a:endParaRPr lang="en-ID" sz="1300" kern="1200" dirty="0"/>
        </a:p>
      </dsp:txBody>
      <dsp:txXfrm>
        <a:off x="2894794" y="3105522"/>
        <a:ext cx="3019677" cy="102893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1049271"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9272"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9090191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5"/>
        <p:cNvGrpSpPr/>
        <p:nvPr/>
      </p:nvGrpSpPr>
      <p:grpSpPr>
        <a:xfrm>
          <a:off x="0" y="0"/>
          <a:ext cx="0" cy="0"/>
          <a:chOff x="0" y="0"/>
          <a:chExt cx="0" cy="0"/>
        </a:xfrm>
      </p:grpSpPr>
      <p:sp>
        <p:nvSpPr>
          <p:cNvPr id="1049085" name="Google Shape;3426;ga3b7e49681_0_5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9086" name="Google Shape;3427;ga3b7e49681_0_5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2033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1"/>
        <p:cNvGrpSpPr/>
        <p:nvPr/>
      </p:nvGrpSpPr>
      <p:grpSpPr>
        <a:xfrm>
          <a:off x="0" y="0"/>
          <a:ext cx="0" cy="0"/>
          <a:chOff x="0" y="0"/>
          <a:chExt cx="0" cy="0"/>
        </a:xfrm>
      </p:grpSpPr>
      <p:sp>
        <p:nvSpPr>
          <p:cNvPr id="1048653" name="Google Shape;3432;ga3b7e49681_0_6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54" name="Google Shape;3433;ga3b7e49681_0_6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91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1048657" name="Google Shape;9;p2"/>
          <p:cNvSpPr txBox="1">
            <a:spLocks noGrp="1"/>
          </p:cNvSpPr>
          <p:nvPr>
            <p:ph type="ctrTitle"/>
          </p:nvPr>
        </p:nvSpPr>
        <p:spPr>
          <a:xfrm>
            <a:off x="714300" y="671100"/>
            <a:ext cx="77154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48658" name="Google Shape;10;p2"/>
          <p:cNvSpPr txBox="1">
            <a:spLocks noGrp="1"/>
          </p:cNvSpPr>
          <p:nvPr>
            <p:ph type="sldNum" idx="12"/>
          </p:nvPr>
        </p:nvSpPr>
        <p:spPr>
          <a:xfrm>
            <a:off x="8472458" y="5044217"/>
            <a:ext cx="548700" cy="393600"/>
          </a:xfrm>
          <a:prstGeom prst="rect">
            <a:avLst/>
          </a:prstGeom>
          <a:noFill/>
          <a:ln>
            <a:noFill/>
          </a:ln>
        </p:spPr>
        <p:txBody>
          <a:bodyPr spcFirstLastPara="1" wrap="square" lIns="91425" tIns="91425" rIns="91425" bIns="91425" anchor="ctr"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l" rtl="0">
              <a:spcBef>
                <a:spcPts val="0"/>
              </a:spcBef>
              <a:spcAft>
                <a:spcPts val="0"/>
              </a:spcAft>
              <a:buNone/>
            </a:pPr>
            <a:fld id="{00000000-1234-1234-1234-123412341234}" type="slidenum">
              <a:rPr lang="en"/>
              <a:t>‹#›</a:t>
            </a:fld>
            <a:endParaRPr lang="en"/>
          </a:p>
        </p:txBody>
      </p:sp>
      <p:grpSp>
        <p:nvGrpSpPr>
          <p:cNvPr id="25" name="Google Shape;11;p2"/>
          <p:cNvGrpSpPr/>
          <p:nvPr/>
        </p:nvGrpSpPr>
        <p:grpSpPr>
          <a:xfrm rot="-5236622">
            <a:off x="6412169" y="-1130828"/>
            <a:ext cx="1853898" cy="1381869"/>
            <a:chOff x="4500175" y="3779525"/>
            <a:chExt cx="1136425" cy="847075"/>
          </a:xfrm>
        </p:grpSpPr>
        <p:sp>
          <p:nvSpPr>
            <p:cNvPr id="1048659" name="Google Shape;12;p2"/>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0" name="Google Shape;13;p2"/>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1" name="Google Shape;14;p2"/>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2" name="Google Shape;15;p2"/>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3" name="Google Shape;16;p2"/>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4" name="Google Shape;17;p2"/>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5" name="Google Shape;18;p2"/>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6" name="Google Shape;19;p2"/>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7" name="Google Shape;20;p2"/>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8" name="Google Shape;21;p2"/>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9" name="Google Shape;22;p2"/>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3;p2"/>
          <p:cNvGrpSpPr/>
          <p:nvPr/>
        </p:nvGrpSpPr>
        <p:grpSpPr>
          <a:xfrm rot="10800000">
            <a:off x="-580802" y="-652655"/>
            <a:ext cx="4033310" cy="2216956"/>
            <a:chOff x="4178350" y="2375050"/>
            <a:chExt cx="938350" cy="515775"/>
          </a:xfrm>
        </p:grpSpPr>
        <p:sp>
          <p:nvSpPr>
            <p:cNvPr id="1048670" name="Google Shape;24;p2"/>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1" name="Google Shape;25;p2"/>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2" name="Google Shape;26;p2"/>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3" name="Google Shape;27;p2"/>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4" name="Google Shape;28;p2"/>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5" name="Google Shape;29;p2"/>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6" name="Google Shape;30;p2"/>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 name="Google Shape;31;p2"/>
          <p:cNvGrpSpPr/>
          <p:nvPr/>
        </p:nvGrpSpPr>
        <p:grpSpPr>
          <a:xfrm>
            <a:off x="3452488" y="317625"/>
            <a:ext cx="700450" cy="636075"/>
            <a:chOff x="3652400" y="3788700"/>
            <a:chExt cx="700450" cy="636075"/>
          </a:xfrm>
        </p:grpSpPr>
        <p:sp>
          <p:nvSpPr>
            <p:cNvPr id="1048677" name="Google Shape;32;p2"/>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8" name="Google Shape;33;p2"/>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9" name="Google Shape;34;p2"/>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0" name="Google Shape;35;p2"/>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1" name="Google Shape;36;p2"/>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2" name="Google Shape;37;p2"/>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3" name="Google Shape;38;p2"/>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4" name="Google Shape;39;p2"/>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5" name="Google Shape;40;p2"/>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6" name="Google Shape;41;p2"/>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7" name="Google Shape;42;p2"/>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8" name="Google Shape;43;p2"/>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9" name="Google Shape;44;p2"/>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0" name="Google Shape;45;p2"/>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1" name="Google Shape;46;p2"/>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47;p2"/>
          <p:cNvGrpSpPr/>
          <p:nvPr/>
        </p:nvGrpSpPr>
        <p:grpSpPr>
          <a:xfrm flipH="1">
            <a:off x="4705939" y="3402680"/>
            <a:ext cx="5889385" cy="2656239"/>
            <a:chOff x="5619200" y="4458200"/>
            <a:chExt cx="1647150" cy="742900"/>
          </a:xfrm>
        </p:grpSpPr>
        <p:sp>
          <p:nvSpPr>
            <p:cNvPr id="1048692" name="Google Shape;48;p2"/>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3" name="Google Shape;49;p2"/>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4" name="Google Shape;50;p2"/>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5" name="Google Shape;51;p2"/>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6" name="Google Shape;52;p2"/>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53;p2"/>
          <p:cNvGrpSpPr/>
          <p:nvPr/>
        </p:nvGrpSpPr>
        <p:grpSpPr>
          <a:xfrm rot="-2025439">
            <a:off x="5809038" y="4575903"/>
            <a:ext cx="1019004" cy="1634769"/>
            <a:chOff x="2402100" y="3854125"/>
            <a:chExt cx="435600" cy="698825"/>
          </a:xfrm>
        </p:grpSpPr>
        <p:sp>
          <p:nvSpPr>
            <p:cNvPr id="1048697" name="Google Shape;54;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8" name="Google Shape;55;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9" name="Google Shape;56;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0" name="Google Shape;57;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1" name="Google Shape;58;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2" name="Google Shape;59;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3" name="Google Shape;60;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4" name="Google Shape;61;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5" name="Google Shape;62;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6" name="Google Shape;63;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7" name="Google Shape;64;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8" name="Google Shape;65;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9" name="Google Shape;66;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67;p2"/>
          <p:cNvGrpSpPr/>
          <p:nvPr/>
        </p:nvGrpSpPr>
        <p:grpSpPr>
          <a:xfrm>
            <a:off x="-1158528" y="4518079"/>
            <a:ext cx="3672418" cy="1331055"/>
            <a:chOff x="-1068128" y="3996204"/>
            <a:chExt cx="3672418" cy="1331055"/>
          </a:xfrm>
        </p:grpSpPr>
        <p:sp>
          <p:nvSpPr>
            <p:cNvPr id="1048710" name="Google Shape;68;p2"/>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69;p2"/>
            <p:cNvGrpSpPr/>
            <p:nvPr/>
          </p:nvGrpSpPr>
          <p:grpSpPr>
            <a:xfrm>
              <a:off x="-800178" y="4304942"/>
              <a:ext cx="2873315" cy="818933"/>
              <a:chOff x="-800178" y="4304942"/>
              <a:chExt cx="2873315" cy="818933"/>
            </a:xfrm>
          </p:grpSpPr>
          <p:sp>
            <p:nvSpPr>
              <p:cNvPr id="1048711" name="Google Shape;70;p2"/>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2" name="Google Shape;71;p2"/>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3" name="Google Shape;72;p2"/>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4" name="Google Shape;73;p2"/>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5" name="Google Shape;74;p2"/>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6" name="Google Shape;75;p2"/>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7" name="Google Shape;76;p2"/>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8" name="Google Shape;77;p2"/>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9" name="Google Shape;78;p2"/>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0" name="Google Shape;79;p2"/>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1" name="Google Shape;80;p2"/>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2" name="Google Shape;81;p2"/>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3" name="Google Shape;82;p2"/>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4" name="Google Shape;83;p2"/>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5" name="Google Shape;84;p2"/>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6" name="Google Shape;85;p2"/>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7" name="Google Shape;86;p2"/>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8" name="Google Shape;87;p2"/>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9" name="Google Shape;88;p2"/>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0" name="Google Shape;89;p2"/>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1" name="Google Shape;90;p2"/>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2" name="Google Shape;91;p2"/>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3" name="Google Shape;92;p2"/>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4" name="Google Shape;93;p2"/>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5" name="Google Shape;94;p2"/>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6" name="Google Shape;95;p2"/>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7" name="Google Shape;96;p2"/>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8" name="Google Shape;97;p2"/>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9" name="Google Shape;98;p2"/>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0" name="Google Shape;99;p2"/>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1" name="Google Shape;100;p2"/>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2" name="Google Shape;101;p2"/>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3" name="Google Shape;102;p2"/>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4" name="Google Shape;103;p2"/>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5" name="Google Shape;104;p2"/>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6" name="Google Shape;105;p2"/>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7" name="Google Shape;106;p2"/>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8" name="Google Shape;107;p2"/>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9" name="Google Shape;108;p2"/>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0" name="Google Shape;109;p2"/>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1" name="Google Shape;110;p2"/>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2" name="Google Shape;111;p2"/>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3" name="Google Shape;112;p2"/>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4" name="Google Shape;113;p2"/>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5" name="Google Shape;114;p2"/>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6" name="Google Shape;115;p2"/>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7" name="Google Shape;116;p2"/>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8" name="Google Shape;117;p2"/>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9" name="Google Shape;118;p2"/>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0" name="Google Shape;119;p2"/>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1" name="Google Shape;120;p2"/>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2" name="Google Shape;121;p2"/>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763" name="Google Shape;122;p2"/>
          <p:cNvSpPr/>
          <p:nvPr/>
        </p:nvSpPr>
        <p:spPr>
          <a:xfrm>
            <a:off x="2704413" y="823175"/>
            <a:ext cx="378599" cy="316724"/>
          </a:xfrm>
          <a:custGeom>
            <a:avLst/>
            <a:gdLst/>
            <a:ahLst/>
            <a:cxnLst/>
            <a:rect l="l" t="t" r="r" b="b"/>
            <a:pathLst>
              <a:path w="11540" h="9654" extrusionOk="0">
                <a:moveTo>
                  <a:pt x="5412" y="1"/>
                </a:moveTo>
                <a:cubicBezTo>
                  <a:pt x="4719" y="1"/>
                  <a:pt x="4023" y="114"/>
                  <a:pt x="3350" y="345"/>
                </a:cubicBezTo>
                <a:lnTo>
                  <a:pt x="3695" y="271"/>
                </a:lnTo>
                <a:lnTo>
                  <a:pt x="3695" y="271"/>
                </a:lnTo>
                <a:cubicBezTo>
                  <a:pt x="2234" y="700"/>
                  <a:pt x="929" y="1718"/>
                  <a:pt x="404" y="3137"/>
                </a:cubicBezTo>
                <a:cubicBezTo>
                  <a:pt x="0" y="4316"/>
                  <a:pt x="93" y="5619"/>
                  <a:pt x="683" y="6704"/>
                </a:cubicBezTo>
                <a:cubicBezTo>
                  <a:pt x="1272" y="7790"/>
                  <a:pt x="2234" y="8628"/>
                  <a:pt x="3350" y="9124"/>
                </a:cubicBezTo>
                <a:cubicBezTo>
                  <a:pt x="4141" y="9475"/>
                  <a:pt x="5003" y="9654"/>
                  <a:pt x="5855" y="9654"/>
                </a:cubicBezTo>
                <a:cubicBezTo>
                  <a:pt x="7110" y="9654"/>
                  <a:pt x="8346" y="9267"/>
                  <a:pt x="9306" y="8472"/>
                </a:cubicBezTo>
                <a:cubicBezTo>
                  <a:pt x="10950" y="7139"/>
                  <a:pt x="11540" y="4595"/>
                  <a:pt x="10516" y="2765"/>
                </a:cubicBezTo>
                <a:cubicBezTo>
                  <a:pt x="10175" y="2207"/>
                  <a:pt x="9740" y="1679"/>
                  <a:pt x="9213" y="1276"/>
                </a:cubicBezTo>
                <a:cubicBezTo>
                  <a:pt x="8105" y="435"/>
                  <a:pt x="6766" y="1"/>
                  <a:pt x="5412"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4" name="Google Shape;123;p2"/>
          <p:cNvSpPr/>
          <p:nvPr/>
        </p:nvSpPr>
        <p:spPr>
          <a:xfrm>
            <a:off x="374525" y="3965675"/>
            <a:ext cx="288500" cy="241875"/>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124;p2"/>
          <p:cNvGrpSpPr/>
          <p:nvPr/>
        </p:nvGrpSpPr>
        <p:grpSpPr>
          <a:xfrm rot="1244207">
            <a:off x="-372671" y="3628390"/>
            <a:ext cx="2662557" cy="2828651"/>
            <a:chOff x="4159600" y="887163"/>
            <a:chExt cx="1265600" cy="1344550"/>
          </a:xfrm>
        </p:grpSpPr>
        <p:sp>
          <p:nvSpPr>
            <p:cNvPr id="1048765" name="Google Shape;125;p2"/>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6" name="Google Shape;126;p2"/>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7" name="Google Shape;127;p2"/>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8" name="Google Shape;128;p2"/>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9" name="Google Shape;129;p2"/>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0" name="Google Shape;130;p2"/>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1" name="Google Shape;131;p2"/>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2" name="Google Shape;132;p2"/>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3" name="Google Shape;133;p2"/>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4" name="Google Shape;134;p2"/>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5" name="Google Shape;135;p2"/>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6" name="Google Shape;136;p2"/>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7" name="Google Shape;137;p2"/>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8" name="Google Shape;138;p2"/>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9" name="Google Shape;139;p2"/>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0" name="Google Shape;140;p2"/>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1" name="Google Shape;141;p2"/>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2" name="Google Shape;142;p2"/>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3" name="Google Shape;143;p2"/>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4" name="Google Shape;144;p2"/>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5" name="Google Shape;145;p2"/>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6" name="Google Shape;146;p2"/>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7" name="Google Shape;147;p2"/>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8" name="Google Shape;148;p2"/>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89" name="Google Shape;149;p2"/>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0" name="Google Shape;150;p2"/>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1" name="Google Shape;151;p2"/>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2" name="Google Shape;152;p2"/>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3" name="Google Shape;153;p2"/>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4" name="Google Shape;154;p2"/>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5" name="Google Shape;155;p2"/>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6" name="Google Shape;156;p2"/>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7" name="Google Shape;157;p2"/>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8" name="Google Shape;158;p2"/>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99" name="Google Shape;159;p2"/>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0" name="Google Shape;160;p2"/>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1" name="Google Shape;161;p2"/>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2" name="Google Shape;162;p2"/>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3" name="Google Shape;163;p2"/>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4" name="Google Shape;164;p2"/>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5" name="Google Shape;165;p2"/>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6" name="Google Shape;166;p2"/>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7" name="Google Shape;167;p2"/>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8" name="Google Shape;168;p2"/>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9" name="Google Shape;169;p2"/>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0" name="Google Shape;170;p2"/>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1" name="Google Shape;171;p2"/>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2" name="Google Shape;172;p2"/>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3" name="Google Shape;173;p2"/>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4" name="Google Shape;174;p2"/>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5" name="Google Shape;175;p2"/>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6" name="Google Shape;176;p2"/>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7" name="Google Shape;177;p2"/>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8" name="Google Shape;178;p2"/>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9" name="Google Shape;179;p2"/>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0" name="Google Shape;180;p2"/>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1" name="Google Shape;181;p2"/>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2" name="Google Shape;182;p2"/>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3" name="Google Shape;183;p2"/>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4" name="Google Shape;184;p2"/>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5" name="Google Shape;185;p2"/>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6" name="Google Shape;186;p2"/>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7" name="Google Shape;187;p2"/>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8" name="Google Shape;188;p2"/>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9" name="Google Shape;189;p2"/>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0" name="Google Shape;190;p2"/>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1" name="Google Shape;191;p2"/>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2" name="Google Shape;192;p2"/>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3" name="Google Shape;193;p2"/>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4" name="Google Shape;194;p2"/>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5" name="Google Shape;195;p2"/>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6" name="Google Shape;196;p2"/>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7" name="Google Shape;197;p2"/>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8" name="Google Shape;198;p2"/>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9" name="Google Shape;199;p2"/>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0" name="Google Shape;200;p2"/>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1" name="Google Shape;201;p2"/>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2" name="Google Shape;202;p2"/>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3" name="Google Shape;203;p2"/>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4" name="Google Shape;204;p2"/>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5" name="Google Shape;205;p2"/>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6" name="Google Shape;206;p2"/>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7" name="Google Shape;207;p2"/>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8" name="Google Shape;208;p2"/>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9" name="Google Shape;209;p2"/>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0" name="Google Shape;210;p2"/>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1" name="Google Shape;211;p2"/>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2" name="Google Shape;212;p2"/>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3" name="Google Shape;213;p2"/>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4" name="Google Shape;214;p2"/>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5" name="Google Shape;215;p2"/>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6" name="Google Shape;216;p2"/>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7" name="Google Shape;217;p2"/>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8" name="Google Shape;218;p2"/>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9" name="Google Shape;219;p2"/>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0" name="Google Shape;220;p2"/>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1" name="Google Shape;221;p2"/>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2" name="Google Shape;222;p2"/>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3" name="Google Shape;223;p2"/>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4" name="Google Shape;224;p2"/>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5" name="Google Shape;225;p2"/>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6" name="Google Shape;226;p2"/>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7" name="Google Shape;227;p2"/>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8" name="Google Shape;228;p2"/>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9" name="Google Shape;229;p2"/>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870" name="Google Shape;230;p2"/>
          <p:cNvSpPr/>
          <p:nvPr/>
        </p:nvSpPr>
        <p:spPr>
          <a:xfrm>
            <a:off x="3386474" y="4207551"/>
            <a:ext cx="1735861" cy="1552202"/>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1" name="Google Shape;231;p2"/>
          <p:cNvSpPr/>
          <p:nvPr/>
        </p:nvSpPr>
        <p:spPr>
          <a:xfrm>
            <a:off x="4614075" y="3790830"/>
            <a:ext cx="378603" cy="315912"/>
          </a:xfrm>
          <a:custGeom>
            <a:avLst/>
            <a:gdLst/>
            <a:ahLst/>
            <a:cxnLst/>
            <a:rect l="l" t="t" r="r" b="b"/>
            <a:pathLst>
              <a:path w="11571" h="9655" extrusionOk="0">
                <a:moveTo>
                  <a:pt x="5435" y="1"/>
                </a:moveTo>
                <a:cubicBezTo>
                  <a:pt x="4747" y="1"/>
                  <a:pt x="4054" y="115"/>
                  <a:pt x="3382" y="346"/>
                </a:cubicBezTo>
                <a:lnTo>
                  <a:pt x="3719" y="273"/>
                </a:lnTo>
                <a:lnTo>
                  <a:pt x="3719" y="273"/>
                </a:lnTo>
                <a:cubicBezTo>
                  <a:pt x="2253" y="703"/>
                  <a:pt x="929" y="1720"/>
                  <a:pt x="404" y="3137"/>
                </a:cubicBezTo>
                <a:cubicBezTo>
                  <a:pt x="1" y="4316"/>
                  <a:pt x="94" y="5619"/>
                  <a:pt x="714" y="6705"/>
                </a:cubicBezTo>
                <a:cubicBezTo>
                  <a:pt x="1303" y="7790"/>
                  <a:pt x="2234" y="8628"/>
                  <a:pt x="3382" y="9124"/>
                </a:cubicBezTo>
                <a:cubicBezTo>
                  <a:pt x="4160" y="9476"/>
                  <a:pt x="5019" y="9654"/>
                  <a:pt x="5873" y="9654"/>
                </a:cubicBezTo>
                <a:cubicBezTo>
                  <a:pt x="7130" y="9654"/>
                  <a:pt x="8377" y="9267"/>
                  <a:pt x="9337" y="8473"/>
                </a:cubicBezTo>
                <a:cubicBezTo>
                  <a:pt x="10950" y="7139"/>
                  <a:pt x="11571" y="4595"/>
                  <a:pt x="10547" y="2765"/>
                </a:cubicBezTo>
                <a:cubicBezTo>
                  <a:pt x="10206" y="2207"/>
                  <a:pt x="9741" y="1680"/>
                  <a:pt x="9213" y="1276"/>
                </a:cubicBezTo>
                <a:cubicBezTo>
                  <a:pt x="8105" y="435"/>
                  <a:pt x="6780" y="1"/>
                  <a:pt x="5435"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232;p2"/>
          <p:cNvGrpSpPr/>
          <p:nvPr/>
        </p:nvGrpSpPr>
        <p:grpSpPr>
          <a:xfrm rot="3920554">
            <a:off x="-179243" y="1935436"/>
            <a:ext cx="1063055" cy="1875071"/>
            <a:chOff x="2797700" y="3217325"/>
            <a:chExt cx="682725" cy="1204225"/>
          </a:xfrm>
        </p:grpSpPr>
        <p:sp>
          <p:nvSpPr>
            <p:cNvPr id="1048872" name="Google Shape;233;p2"/>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3" name="Google Shape;234;p2"/>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4" name="Google Shape;235;p2"/>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5" name="Google Shape;236;p2"/>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6" name="Google Shape;237;p2"/>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7" name="Google Shape;238;p2"/>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8" name="Google Shape;239;p2"/>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 name="Google Shape;240;p2"/>
          <p:cNvGrpSpPr/>
          <p:nvPr/>
        </p:nvGrpSpPr>
        <p:grpSpPr>
          <a:xfrm rot="9764690">
            <a:off x="3560732" y="-1783669"/>
            <a:ext cx="1546779" cy="2481535"/>
            <a:chOff x="2402100" y="3854125"/>
            <a:chExt cx="435600" cy="698825"/>
          </a:xfrm>
        </p:grpSpPr>
        <p:sp>
          <p:nvSpPr>
            <p:cNvPr id="1048879" name="Google Shape;241;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0" name="Google Shape;242;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1" name="Google Shape;243;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2" name="Google Shape;244;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3" name="Google Shape;245;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4" name="Google Shape;246;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5" name="Google Shape;247;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6" name="Google Shape;248;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7" name="Google Shape;249;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8" name="Google Shape;250;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9" name="Google Shape;251;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0" name="Google Shape;252;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1" name="Google Shape;253;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892" name="Google Shape;254;p2"/>
          <p:cNvSpPr/>
          <p:nvPr/>
        </p:nvSpPr>
        <p:spPr>
          <a:xfrm rot="10673898">
            <a:off x="2204422" y="-744575"/>
            <a:ext cx="1468370" cy="1312998"/>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 name="Google Shape;255;p2"/>
          <p:cNvGrpSpPr/>
          <p:nvPr/>
        </p:nvGrpSpPr>
        <p:grpSpPr>
          <a:xfrm rot="-6923304">
            <a:off x="7577465" y="-582491"/>
            <a:ext cx="2662542" cy="2828636"/>
            <a:chOff x="4159600" y="887163"/>
            <a:chExt cx="1265600" cy="1344550"/>
          </a:xfrm>
        </p:grpSpPr>
        <p:sp>
          <p:nvSpPr>
            <p:cNvPr id="1048893" name="Google Shape;256;p2"/>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4" name="Google Shape;257;p2"/>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5" name="Google Shape;258;p2"/>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6" name="Google Shape;259;p2"/>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7" name="Google Shape;260;p2"/>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8" name="Google Shape;261;p2"/>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99" name="Google Shape;262;p2"/>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0" name="Google Shape;263;p2"/>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1" name="Google Shape;264;p2"/>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2" name="Google Shape;265;p2"/>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3" name="Google Shape;266;p2"/>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4" name="Google Shape;267;p2"/>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5" name="Google Shape;268;p2"/>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6" name="Google Shape;269;p2"/>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7" name="Google Shape;270;p2"/>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8" name="Google Shape;271;p2"/>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09" name="Google Shape;272;p2"/>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0" name="Google Shape;273;p2"/>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1" name="Google Shape;274;p2"/>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2" name="Google Shape;275;p2"/>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3" name="Google Shape;276;p2"/>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4" name="Google Shape;277;p2"/>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5" name="Google Shape;278;p2"/>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6" name="Google Shape;279;p2"/>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7" name="Google Shape;280;p2"/>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8" name="Google Shape;281;p2"/>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19" name="Google Shape;282;p2"/>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0" name="Google Shape;283;p2"/>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1" name="Google Shape;284;p2"/>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2" name="Google Shape;285;p2"/>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3" name="Google Shape;286;p2"/>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4" name="Google Shape;287;p2"/>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5" name="Google Shape;288;p2"/>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6" name="Google Shape;289;p2"/>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7" name="Google Shape;290;p2"/>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8" name="Google Shape;291;p2"/>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29" name="Google Shape;292;p2"/>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0" name="Google Shape;293;p2"/>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1" name="Google Shape;294;p2"/>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2" name="Google Shape;295;p2"/>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3" name="Google Shape;296;p2"/>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4" name="Google Shape;297;p2"/>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5" name="Google Shape;298;p2"/>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6" name="Google Shape;299;p2"/>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7" name="Google Shape;300;p2"/>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8" name="Google Shape;301;p2"/>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39" name="Google Shape;302;p2"/>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0" name="Google Shape;303;p2"/>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1" name="Google Shape;304;p2"/>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2" name="Google Shape;305;p2"/>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3" name="Google Shape;306;p2"/>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4" name="Google Shape;307;p2"/>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5" name="Google Shape;308;p2"/>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6" name="Google Shape;309;p2"/>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7" name="Google Shape;310;p2"/>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8" name="Google Shape;311;p2"/>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49" name="Google Shape;312;p2"/>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0" name="Google Shape;313;p2"/>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1" name="Google Shape;314;p2"/>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2" name="Google Shape;315;p2"/>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3" name="Google Shape;316;p2"/>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4" name="Google Shape;317;p2"/>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5" name="Google Shape;318;p2"/>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6" name="Google Shape;319;p2"/>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7" name="Google Shape;320;p2"/>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8" name="Google Shape;321;p2"/>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59" name="Google Shape;322;p2"/>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0" name="Google Shape;323;p2"/>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1" name="Google Shape;324;p2"/>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2" name="Google Shape;325;p2"/>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3" name="Google Shape;326;p2"/>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4" name="Google Shape;327;p2"/>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5" name="Google Shape;328;p2"/>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6" name="Google Shape;329;p2"/>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7" name="Google Shape;330;p2"/>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8" name="Google Shape;331;p2"/>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69" name="Google Shape;332;p2"/>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0" name="Google Shape;333;p2"/>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1" name="Google Shape;334;p2"/>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2" name="Google Shape;335;p2"/>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3" name="Google Shape;336;p2"/>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4" name="Google Shape;337;p2"/>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5" name="Google Shape;338;p2"/>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6" name="Google Shape;339;p2"/>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7" name="Google Shape;340;p2"/>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8" name="Google Shape;341;p2"/>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79" name="Google Shape;342;p2"/>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0" name="Google Shape;343;p2"/>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1" name="Google Shape;344;p2"/>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2" name="Google Shape;345;p2"/>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3" name="Google Shape;346;p2"/>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4" name="Google Shape;347;p2"/>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5" name="Google Shape;348;p2"/>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6" name="Google Shape;349;p2"/>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7" name="Google Shape;350;p2"/>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8" name="Google Shape;351;p2"/>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89" name="Google Shape;352;p2"/>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0" name="Google Shape;353;p2"/>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1" name="Google Shape;354;p2"/>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2" name="Google Shape;355;p2"/>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3" name="Google Shape;356;p2"/>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4" name="Google Shape;357;p2"/>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5" name="Google Shape;358;p2"/>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6" name="Google Shape;359;p2"/>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7" name="Google Shape;360;p2"/>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 name="Google Shape;361;p2"/>
          <p:cNvGrpSpPr/>
          <p:nvPr/>
        </p:nvGrpSpPr>
        <p:grpSpPr>
          <a:xfrm rot="8977348">
            <a:off x="-337299" y="-798513"/>
            <a:ext cx="885679" cy="1420878"/>
            <a:chOff x="2402100" y="3854125"/>
            <a:chExt cx="435600" cy="698825"/>
          </a:xfrm>
        </p:grpSpPr>
        <p:sp>
          <p:nvSpPr>
            <p:cNvPr id="1048998" name="Google Shape;362;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99" name="Google Shape;363;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0" name="Google Shape;364;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1" name="Google Shape;365;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2" name="Google Shape;366;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3" name="Google Shape;367;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4" name="Google Shape;368;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5" name="Google Shape;369;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6" name="Google Shape;370;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7" name="Google Shape;371;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8" name="Google Shape;372;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09" name="Google Shape;373;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0" name="Google Shape;374;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 name="Google Shape;375;p2"/>
          <p:cNvGrpSpPr/>
          <p:nvPr/>
        </p:nvGrpSpPr>
        <p:grpSpPr>
          <a:xfrm rot="8607250">
            <a:off x="-672758" y="-130852"/>
            <a:ext cx="1219989" cy="1925352"/>
            <a:chOff x="322650" y="2571325"/>
            <a:chExt cx="573100" cy="904450"/>
          </a:xfrm>
        </p:grpSpPr>
        <p:sp>
          <p:nvSpPr>
            <p:cNvPr id="1049011" name="Google Shape;376;p2"/>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2" name="Google Shape;377;p2"/>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3" name="Google Shape;378;p2"/>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4" name="Google Shape;379;p2"/>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5" name="Google Shape;380;p2"/>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6" name="Google Shape;381;p2"/>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7" name="Google Shape;382;p2"/>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 name="Google Shape;383;p2"/>
          <p:cNvGrpSpPr/>
          <p:nvPr/>
        </p:nvGrpSpPr>
        <p:grpSpPr>
          <a:xfrm>
            <a:off x="2642400" y="3965675"/>
            <a:ext cx="700450" cy="636075"/>
            <a:chOff x="3652400" y="3788700"/>
            <a:chExt cx="700450" cy="636075"/>
          </a:xfrm>
        </p:grpSpPr>
        <p:sp>
          <p:nvSpPr>
            <p:cNvPr id="1049018" name="Google Shape;384;p2"/>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19" name="Google Shape;385;p2"/>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0" name="Google Shape;386;p2"/>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1" name="Google Shape;387;p2"/>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2" name="Google Shape;388;p2"/>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3" name="Google Shape;389;p2"/>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4" name="Google Shape;390;p2"/>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5" name="Google Shape;391;p2"/>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6" name="Google Shape;392;p2"/>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7" name="Google Shape;393;p2"/>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8" name="Google Shape;394;p2"/>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29" name="Google Shape;395;p2"/>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0" name="Google Shape;396;p2"/>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1" name="Google Shape;397;p2"/>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2" name="Google Shape;398;p2"/>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rgbClr val="E6A1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9;p2"/>
          <p:cNvGrpSpPr/>
          <p:nvPr/>
        </p:nvGrpSpPr>
        <p:grpSpPr>
          <a:xfrm rot="-1616840">
            <a:off x="2268132" y="4366221"/>
            <a:ext cx="1018996" cy="1634756"/>
            <a:chOff x="2402100" y="3854125"/>
            <a:chExt cx="435600" cy="698825"/>
          </a:xfrm>
        </p:grpSpPr>
        <p:sp>
          <p:nvSpPr>
            <p:cNvPr id="1049033" name="Google Shape;400;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4" name="Google Shape;401;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5" name="Google Shape;402;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6" name="Google Shape;403;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7" name="Google Shape;404;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8" name="Google Shape;405;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39" name="Google Shape;406;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0" name="Google Shape;407;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1" name="Google Shape;408;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2" name="Google Shape;409;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3" name="Google Shape;410;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4" name="Google Shape;411;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5" name="Google Shape;412;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13;p2"/>
          <p:cNvGrpSpPr/>
          <p:nvPr/>
        </p:nvGrpSpPr>
        <p:grpSpPr>
          <a:xfrm rot="-10030981">
            <a:off x="5435049" y="-829610"/>
            <a:ext cx="1062999" cy="1874972"/>
            <a:chOff x="2797700" y="3217325"/>
            <a:chExt cx="682725" cy="1204225"/>
          </a:xfrm>
        </p:grpSpPr>
        <p:sp>
          <p:nvSpPr>
            <p:cNvPr id="1049046" name="Google Shape;414;p2"/>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7" name="Google Shape;415;p2"/>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8" name="Google Shape;416;p2"/>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49" name="Google Shape;417;p2"/>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0" name="Google Shape;418;p2"/>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1" name="Google Shape;419;p2"/>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2" name="Google Shape;420;p2"/>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9053" name="Google Shape;421;p2"/>
          <p:cNvSpPr txBox="1">
            <a:spLocks noGrp="1"/>
          </p:cNvSpPr>
          <p:nvPr>
            <p:ph type="subTitle" idx="1"/>
          </p:nvPr>
        </p:nvSpPr>
        <p:spPr>
          <a:xfrm>
            <a:off x="714300" y="2673702"/>
            <a:ext cx="7715400" cy="519300"/>
          </a:xfrm>
          <a:prstGeom prst="rect">
            <a:avLst/>
          </a:prstGeom>
        </p:spPr>
        <p:txBody>
          <a:bodyPr spcFirstLastPara="1" wrap="square" lIns="91425" tIns="91425" rIns="91425" bIns="91425" anchor="t" anchorCtr="0">
            <a:noAutofit/>
          </a:bodyPr>
          <a:lstStyle>
            <a:lvl1pPr lvl="0" algn="ctr">
              <a:spcBef>
                <a:spcPts val="0"/>
              </a:spcBef>
              <a:spcAft>
                <a:spcPts val="0"/>
              </a:spcAft>
              <a:buSzPts val="1500"/>
              <a:buNone/>
              <a:defRPr sz="1500"/>
            </a:lvl1pPr>
            <a:lvl2pPr lvl="1">
              <a:spcBef>
                <a:spcPts val="1600"/>
              </a:spcBef>
              <a:spcAft>
                <a:spcPts val="0"/>
              </a:spcAft>
              <a:buSzPts val="1500"/>
              <a:buNone/>
              <a:defRPr sz="1500"/>
            </a:lvl2pPr>
            <a:lvl3pPr lvl="2">
              <a:spcBef>
                <a:spcPts val="1600"/>
              </a:spcBef>
              <a:spcAft>
                <a:spcPts val="0"/>
              </a:spcAft>
              <a:buSzPts val="1500"/>
              <a:buNone/>
              <a:defRPr sz="1500"/>
            </a:lvl3pPr>
            <a:lvl4pPr lvl="3">
              <a:spcBef>
                <a:spcPts val="1600"/>
              </a:spcBef>
              <a:spcAft>
                <a:spcPts val="0"/>
              </a:spcAft>
              <a:buSzPts val="1500"/>
              <a:buNone/>
              <a:defRPr sz="1500"/>
            </a:lvl4pPr>
            <a:lvl5pPr lvl="4">
              <a:spcBef>
                <a:spcPts val="1600"/>
              </a:spcBef>
              <a:spcAft>
                <a:spcPts val="0"/>
              </a:spcAft>
              <a:buSzPts val="1500"/>
              <a:buNone/>
              <a:defRPr sz="1500"/>
            </a:lvl5pPr>
            <a:lvl6pPr lvl="5">
              <a:spcBef>
                <a:spcPts val="1600"/>
              </a:spcBef>
              <a:spcAft>
                <a:spcPts val="0"/>
              </a:spcAft>
              <a:buSzPts val="1500"/>
              <a:buNone/>
              <a:defRPr sz="1500"/>
            </a:lvl6pPr>
            <a:lvl7pPr lvl="6">
              <a:spcBef>
                <a:spcPts val="1600"/>
              </a:spcBef>
              <a:spcAft>
                <a:spcPts val="0"/>
              </a:spcAft>
              <a:buSzPts val="1500"/>
              <a:buNone/>
              <a:defRPr sz="1500"/>
            </a:lvl7pPr>
            <a:lvl8pPr lvl="7">
              <a:spcBef>
                <a:spcPts val="1600"/>
              </a:spcBef>
              <a:spcAft>
                <a:spcPts val="0"/>
              </a:spcAft>
              <a:buSzPts val="1500"/>
              <a:buNone/>
              <a:defRPr sz="1500"/>
            </a:lvl8pPr>
            <a:lvl9pPr lvl="8">
              <a:spcBef>
                <a:spcPts val="1600"/>
              </a:spcBef>
              <a:spcAft>
                <a:spcPts val="1600"/>
              </a:spcAft>
              <a:buSzPts val="1500"/>
              <a:buNone/>
              <a:defRPr sz="1500"/>
            </a:lvl9pPr>
          </a:lstStyle>
          <a:p>
            <a:endParaRPr/>
          </a:p>
        </p:txBody>
      </p:sp>
      <p:sp>
        <p:nvSpPr>
          <p:cNvPr id="1049054" name="Google Shape;422;p2"/>
          <p:cNvSpPr/>
          <p:nvPr/>
        </p:nvSpPr>
        <p:spPr>
          <a:xfrm>
            <a:off x="7982063" y="1998775"/>
            <a:ext cx="378570" cy="317388"/>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23;p2"/>
          <p:cNvGrpSpPr/>
          <p:nvPr/>
        </p:nvGrpSpPr>
        <p:grpSpPr>
          <a:xfrm>
            <a:off x="6692763" y="3965663"/>
            <a:ext cx="610325" cy="417350"/>
            <a:chOff x="364525" y="2023775"/>
            <a:chExt cx="610325" cy="417350"/>
          </a:xfrm>
        </p:grpSpPr>
        <p:sp>
          <p:nvSpPr>
            <p:cNvPr id="1049055" name="Google Shape;424;p2"/>
            <p:cNvSpPr/>
            <p:nvPr/>
          </p:nvSpPr>
          <p:spPr>
            <a:xfrm>
              <a:off x="739075" y="2213250"/>
              <a:ext cx="87825" cy="70625"/>
            </a:xfrm>
            <a:custGeom>
              <a:avLst/>
              <a:gdLst/>
              <a:ahLst/>
              <a:cxnLst/>
              <a:rect l="l" t="t" r="r" b="b"/>
              <a:pathLst>
                <a:path w="3513" h="2825" extrusionOk="0">
                  <a:moveTo>
                    <a:pt x="2208" y="836"/>
                  </a:moveTo>
                  <a:lnTo>
                    <a:pt x="2208" y="836"/>
                  </a:lnTo>
                  <a:cubicBezTo>
                    <a:pt x="2203" y="904"/>
                    <a:pt x="2191" y="972"/>
                    <a:pt x="2174" y="1040"/>
                  </a:cubicBezTo>
                  <a:lnTo>
                    <a:pt x="2174" y="1040"/>
                  </a:lnTo>
                  <a:cubicBezTo>
                    <a:pt x="2168" y="1040"/>
                    <a:pt x="2162" y="1040"/>
                    <a:pt x="2156" y="1040"/>
                  </a:cubicBezTo>
                  <a:cubicBezTo>
                    <a:pt x="1982" y="1040"/>
                    <a:pt x="1801" y="1092"/>
                    <a:pt x="1677" y="1184"/>
                  </a:cubicBezTo>
                  <a:lnTo>
                    <a:pt x="1677" y="1184"/>
                  </a:lnTo>
                  <a:cubicBezTo>
                    <a:pt x="1681" y="1171"/>
                    <a:pt x="1686" y="1157"/>
                    <a:pt x="1692" y="1142"/>
                  </a:cubicBezTo>
                  <a:lnTo>
                    <a:pt x="1692" y="1142"/>
                  </a:lnTo>
                  <a:cubicBezTo>
                    <a:pt x="1808" y="1029"/>
                    <a:pt x="1938" y="929"/>
                    <a:pt x="2080" y="847"/>
                  </a:cubicBezTo>
                  <a:lnTo>
                    <a:pt x="2080" y="847"/>
                  </a:lnTo>
                  <a:cubicBezTo>
                    <a:pt x="2121" y="840"/>
                    <a:pt x="2164" y="837"/>
                    <a:pt x="2208" y="836"/>
                  </a:cubicBezTo>
                  <a:close/>
                  <a:moveTo>
                    <a:pt x="2191" y="1"/>
                  </a:moveTo>
                  <a:cubicBezTo>
                    <a:pt x="2048" y="1"/>
                    <a:pt x="1893" y="40"/>
                    <a:pt x="1769" y="86"/>
                  </a:cubicBezTo>
                  <a:lnTo>
                    <a:pt x="1800" y="86"/>
                  </a:lnTo>
                  <a:cubicBezTo>
                    <a:pt x="1704" y="126"/>
                    <a:pt x="1612" y="171"/>
                    <a:pt x="1523" y="220"/>
                  </a:cubicBezTo>
                  <a:lnTo>
                    <a:pt x="1523" y="220"/>
                  </a:lnTo>
                  <a:cubicBezTo>
                    <a:pt x="1395" y="270"/>
                    <a:pt x="1270" y="329"/>
                    <a:pt x="1148" y="396"/>
                  </a:cubicBezTo>
                  <a:cubicBezTo>
                    <a:pt x="917" y="535"/>
                    <a:pt x="739" y="735"/>
                    <a:pt x="634" y="970"/>
                  </a:cubicBezTo>
                  <a:lnTo>
                    <a:pt x="634" y="970"/>
                  </a:lnTo>
                  <a:cubicBezTo>
                    <a:pt x="304" y="1382"/>
                    <a:pt x="81" y="1881"/>
                    <a:pt x="0" y="2413"/>
                  </a:cubicBezTo>
                  <a:cubicBezTo>
                    <a:pt x="0" y="2568"/>
                    <a:pt x="94" y="2723"/>
                    <a:pt x="249" y="2754"/>
                  </a:cubicBezTo>
                  <a:cubicBezTo>
                    <a:pt x="443" y="2801"/>
                    <a:pt x="641" y="2824"/>
                    <a:pt x="839" y="2824"/>
                  </a:cubicBezTo>
                  <a:cubicBezTo>
                    <a:pt x="2189" y="2824"/>
                    <a:pt x="3513" y="1764"/>
                    <a:pt x="3351" y="303"/>
                  </a:cubicBezTo>
                  <a:cubicBezTo>
                    <a:pt x="3351" y="148"/>
                    <a:pt x="3102" y="55"/>
                    <a:pt x="2978" y="55"/>
                  </a:cubicBezTo>
                  <a:cubicBezTo>
                    <a:pt x="2837" y="35"/>
                    <a:pt x="2696" y="25"/>
                    <a:pt x="2558" y="25"/>
                  </a:cubicBezTo>
                  <a:cubicBezTo>
                    <a:pt x="2499" y="25"/>
                    <a:pt x="2441" y="27"/>
                    <a:pt x="2383" y="30"/>
                  </a:cubicBezTo>
                  <a:lnTo>
                    <a:pt x="2383" y="30"/>
                  </a:lnTo>
                  <a:cubicBezTo>
                    <a:pt x="2325" y="10"/>
                    <a:pt x="2259" y="1"/>
                    <a:pt x="219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6" name="Google Shape;425;p2"/>
            <p:cNvSpPr/>
            <p:nvPr/>
          </p:nvSpPr>
          <p:spPr>
            <a:xfrm>
              <a:off x="866250" y="2220425"/>
              <a:ext cx="108600" cy="75500"/>
            </a:xfrm>
            <a:custGeom>
              <a:avLst/>
              <a:gdLst/>
              <a:ahLst/>
              <a:cxnLst/>
              <a:rect l="l" t="t" r="r" b="b"/>
              <a:pathLst>
                <a:path w="4344" h="3020" extrusionOk="0">
                  <a:moveTo>
                    <a:pt x="2513" y="699"/>
                  </a:moveTo>
                  <a:cubicBezTo>
                    <a:pt x="2792" y="730"/>
                    <a:pt x="2823" y="1350"/>
                    <a:pt x="2730" y="1598"/>
                  </a:cubicBezTo>
                  <a:cubicBezTo>
                    <a:pt x="2634" y="1829"/>
                    <a:pt x="2395" y="2000"/>
                    <a:pt x="2131" y="2111"/>
                  </a:cubicBezTo>
                  <a:lnTo>
                    <a:pt x="2131" y="2111"/>
                  </a:lnTo>
                  <a:cubicBezTo>
                    <a:pt x="2398" y="1917"/>
                    <a:pt x="2620" y="1664"/>
                    <a:pt x="2730" y="1443"/>
                  </a:cubicBezTo>
                  <a:cubicBezTo>
                    <a:pt x="2854" y="1195"/>
                    <a:pt x="2637" y="1086"/>
                    <a:pt x="2366" y="1086"/>
                  </a:cubicBezTo>
                  <a:cubicBezTo>
                    <a:pt x="2239" y="1086"/>
                    <a:pt x="2100" y="1110"/>
                    <a:pt x="1978" y="1155"/>
                  </a:cubicBezTo>
                  <a:lnTo>
                    <a:pt x="1978" y="1155"/>
                  </a:lnTo>
                  <a:cubicBezTo>
                    <a:pt x="2152" y="913"/>
                    <a:pt x="2390" y="699"/>
                    <a:pt x="2513" y="699"/>
                  </a:cubicBezTo>
                  <a:close/>
                  <a:moveTo>
                    <a:pt x="2930" y="1"/>
                  </a:moveTo>
                  <a:cubicBezTo>
                    <a:pt x="2394" y="1"/>
                    <a:pt x="1757" y="323"/>
                    <a:pt x="1310" y="698"/>
                  </a:cubicBezTo>
                  <a:lnTo>
                    <a:pt x="1310" y="698"/>
                  </a:lnTo>
                  <a:cubicBezTo>
                    <a:pt x="1244" y="722"/>
                    <a:pt x="1180" y="753"/>
                    <a:pt x="1117" y="792"/>
                  </a:cubicBezTo>
                  <a:cubicBezTo>
                    <a:pt x="621" y="1164"/>
                    <a:pt x="1" y="1629"/>
                    <a:pt x="156" y="2343"/>
                  </a:cubicBezTo>
                  <a:cubicBezTo>
                    <a:pt x="246" y="2861"/>
                    <a:pt x="664" y="3019"/>
                    <a:pt x="1100" y="3019"/>
                  </a:cubicBezTo>
                  <a:cubicBezTo>
                    <a:pt x="1264" y="3019"/>
                    <a:pt x="1430" y="2997"/>
                    <a:pt x="1583" y="2963"/>
                  </a:cubicBezTo>
                  <a:cubicBezTo>
                    <a:pt x="2575" y="2715"/>
                    <a:pt x="4343" y="2032"/>
                    <a:pt x="3847" y="668"/>
                  </a:cubicBezTo>
                  <a:cubicBezTo>
                    <a:pt x="3682" y="184"/>
                    <a:pt x="3335" y="1"/>
                    <a:pt x="293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7" name="Google Shape;426;p2"/>
            <p:cNvSpPr/>
            <p:nvPr/>
          </p:nvSpPr>
          <p:spPr>
            <a:xfrm>
              <a:off x="620425" y="2375175"/>
              <a:ext cx="91525" cy="65950"/>
            </a:xfrm>
            <a:custGeom>
              <a:avLst/>
              <a:gdLst/>
              <a:ahLst/>
              <a:cxnLst/>
              <a:rect l="l" t="t" r="r" b="b"/>
              <a:pathLst>
                <a:path w="3661" h="2638" extrusionOk="0">
                  <a:moveTo>
                    <a:pt x="2723" y="0"/>
                  </a:moveTo>
                  <a:cubicBezTo>
                    <a:pt x="2311" y="0"/>
                    <a:pt x="1906" y="96"/>
                    <a:pt x="1544" y="275"/>
                  </a:cubicBezTo>
                  <a:lnTo>
                    <a:pt x="1544" y="275"/>
                  </a:lnTo>
                  <a:cubicBezTo>
                    <a:pt x="1475" y="284"/>
                    <a:pt x="1404" y="305"/>
                    <a:pt x="1334" y="340"/>
                  </a:cubicBezTo>
                  <a:cubicBezTo>
                    <a:pt x="621" y="681"/>
                    <a:pt x="125" y="1364"/>
                    <a:pt x="1" y="2139"/>
                  </a:cubicBezTo>
                  <a:cubicBezTo>
                    <a:pt x="1" y="2294"/>
                    <a:pt x="94" y="2419"/>
                    <a:pt x="249" y="2481"/>
                  </a:cubicBezTo>
                  <a:cubicBezTo>
                    <a:pt x="521" y="2587"/>
                    <a:pt x="811" y="2637"/>
                    <a:pt x="1101" y="2637"/>
                  </a:cubicBezTo>
                  <a:cubicBezTo>
                    <a:pt x="2333" y="2637"/>
                    <a:pt x="3586" y="1738"/>
                    <a:pt x="3661" y="433"/>
                  </a:cubicBezTo>
                  <a:cubicBezTo>
                    <a:pt x="3661" y="216"/>
                    <a:pt x="3475" y="123"/>
                    <a:pt x="3289" y="61"/>
                  </a:cubicBezTo>
                  <a:cubicBezTo>
                    <a:pt x="3101" y="20"/>
                    <a:pt x="2911" y="0"/>
                    <a:pt x="272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8" name="Google Shape;427;p2"/>
            <p:cNvSpPr/>
            <p:nvPr/>
          </p:nvSpPr>
          <p:spPr>
            <a:xfrm>
              <a:off x="571500" y="2185225"/>
              <a:ext cx="110225" cy="72125"/>
            </a:xfrm>
            <a:custGeom>
              <a:avLst/>
              <a:gdLst/>
              <a:ahLst/>
              <a:cxnLst/>
              <a:rect l="l" t="t" r="r" b="b"/>
              <a:pathLst>
                <a:path w="4409" h="2885" extrusionOk="0">
                  <a:moveTo>
                    <a:pt x="2634" y="609"/>
                  </a:moveTo>
                  <a:lnTo>
                    <a:pt x="2634" y="609"/>
                  </a:lnTo>
                  <a:cubicBezTo>
                    <a:pt x="2661" y="624"/>
                    <a:pt x="2693" y="648"/>
                    <a:pt x="2733" y="680"/>
                  </a:cubicBezTo>
                  <a:cubicBezTo>
                    <a:pt x="2857" y="742"/>
                    <a:pt x="2950" y="866"/>
                    <a:pt x="2981" y="1021"/>
                  </a:cubicBezTo>
                  <a:cubicBezTo>
                    <a:pt x="3061" y="1770"/>
                    <a:pt x="2058" y="2173"/>
                    <a:pt x="1382" y="2270"/>
                  </a:cubicBezTo>
                  <a:lnTo>
                    <a:pt x="1382" y="2270"/>
                  </a:lnTo>
                  <a:cubicBezTo>
                    <a:pt x="1364" y="2194"/>
                    <a:pt x="1356" y="2116"/>
                    <a:pt x="1356" y="2038"/>
                  </a:cubicBezTo>
                  <a:lnTo>
                    <a:pt x="1356" y="2038"/>
                  </a:lnTo>
                  <a:cubicBezTo>
                    <a:pt x="2128" y="1962"/>
                    <a:pt x="3118" y="1422"/>
                    <a:pt x="2640" y="618"/>
                  </a:cubicBezTo>
                  <a:cubicBezTo>
                    <a:pt x="2638" y="615"/>
                    <a:pt x="2636" y="612"/>
                    <a:pt x="2634" y="609"/>
                  </a:cubicBezTo>
                  <a:close/>
                  <a:moveTo>
                    <a:pt x="2955" y="0"/>
                  </a:moveTo>
                  <a:cubicBezTo>
                    <a:pt x="2698" y="0"/>
                    <a:pt x="2442" y="49"/>
                    <a:pt x="2237" y="121"/>
                  </a:cubicBezTo>
                  <a:cubicBezTo>
                    <a:pt x="1803" y="278"/>
                    <a:pt x="1486" y="570"/>
                    <a:pt x="1241" y="922"/>
                  </a:cubicBezTo>
                  <a:lnTo>
                    <a:pt x="1241" y="922"/>
                  </a:lnTo>
                  <a:cubicBezTo>
                    <a:pt x="546" y="1259"/>
                    <a:pt x="1" y="1909"/>
                    <a:pt x="314" y="2727"/>
                  </a:cubicBezTo>
                  <a:cubicBezTo>
                    <a:pt x="345" y="2851"/>
                    <a:pt x="531" y="2851"/>
                    <a:pt x="655" y="2882"/>
                  </a:cubicBezTo>
                  <a:cubicBezTo>
                    <a:pt x="702" y="2884"/>
                    <a:pt x="748" y="2885"/>
                    <a:pt x="795" y="2885"/>
                  </a:cubicBezTo>
                  <a:cubicBezTo>
                    <a:pt x="1589" y="2885"/>
                    <a:pt x="2401" y="2639"/>
                    <a:pt x="3074" y="2200"/>
                  </a:cubicBezTo>
                  <a:cubicBezTo>
                    <a:pt x="3571" y="1859"/>
                    <a:pt x="4408" y="1114"/>
                    <a:pt x="3974" y="463"/>
                  </a:cubicBezTo>
                  <a:cubicBezTo>
                    <a:pt x="3765" y="121"/>
                    <a:pt x="3359" y="0"/>
                    <a:pt x="2955"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59" name="Google Shape;428;p2"/>
            <p:cNvSpPr/>
            <p:nvPr/>
          </p:nvSpPr>
          <p:spPr>
            <a:xfrm>
              <a:off x="758450" y="2059975"/>
              <a:ext cx="102400" cy="71400"/>
            </a:xfrm>
            <a:custGeom>
              <a:avLst/>
              <a:gdLst/>
              <a:ahLst/>
              <a:cxnLst/>
              <a:rect l="l" t="t" r="r" b="b"/>
              <a:pathLst>
                <a:path w="4096" h="2856" extrusionOk="0">
                  <a:moveTo>
                    <a:pt x="2303" y="689"/>
                  </a:moveTo>
                  <a:cubicBezTo>
                    <a:pt x="2370" y="689"/>
                    <a:pt x="2416" y="740"/>
                    <a:pt x="2451" y="882"/>
                  </a:cubicBezTo>
                  <a:cubicBezTo>
                    <a:pt x="2514" y="1068"/>
                    <a:pt x="2514" y="1285"/>
                    <a:pt x="2420" y="1471"/>
                  </a:cubicBezTo>
                  <a:cubicBezTo>
                    <a:pt x="2405" y="1551"/>
                    <a:pt x="2381" y="1624"/>
                    <a:pt x="2349" y="1692"/>
                  </a:cubicBezTo>
                  <a:lnTo>
                    <a:pt x="2349" y="1692"/>
                  </a:lnTo>
                  <a:cubicBezTo>
                    <a:pt x="2336" y="1658"/>
                    <a:pt x="2310" y="1625"/>
                    <a:pt x="2265" y="1595"/>
                  </a:cubicBezTo>
                  <a:cubicBezTo>
                    <a:pt x="2199" y="1548"/>
                    <a:pt x="2115" y="1529"/>
                    <a:pt x="2026" y="1529"/>
                  </a:cubicBezTo>
                  <a:cubicBezTo>
                    <a:pt x="1963" y="1529"/>
                    <a:pt x="1898" y="1539"/>
                    <a:pt x="1834" y="1553"/>
                  </a:cubicBezTo>
                  <a:lnTo>
                    <a:pt x="1834" y="1553"/>
                  </a:lnTo>
                  <a:lnTo>
                    <a:pt x="1800" y="1502"/>
                  </a:lnTo>
                  <a:cubicBezTo>
                    <a:pt x="1800" y="1440"/>
                    <a:pt x="1707" y="1378"/>
                    <a:pt x="1676" y="1285"/>
                  </a:cubicBezTo>
                  <a:cubicBezTo>
                    <a:pt x="1676" y="1198"/>
                    <a:pt x="1697" y="1124"/>
                    <a:pt x="1732" y="1059"/>
                  </a:cubicBezTo>
                  <a:lnTo>
                    <a:pt x="1732" y="1059"/>
                  </a:lnTo>
                  <a:cubicBezTo>
                    <a:pt x="1754" y="1051"/>
                    <a:pt x="1777" y="1043"/>
                    <a:pt x="1800" y="1037"/>
                  </a:cubicBezTo>
                  <a:cubicBezTo>
                    <a:pt x="1936" y="983"/>
                    <a:pt x="2262" y="881"/>
                    <a:pt x="2299" y="689"/>
                  </a:cubicBezTo>
                  <a:lnTo>
                    <a:pt x="2299" y="689"/>
                  </a:lnTo>
                  <a:cubicBezTo>
                    <a:pt x="2301" y="689"/>
                    <a:pt x="2302" y="689"/>
                    <a:pt x="2303" y="689"/>
                  </a:cubicBezTo>
                  <a:close/>
                  <a:moveTo>
                    <a:pt x="2014" y="2065"/>
                  </a:moveTo>
                  <a:lnTo>
                    <a:pt x="2014" y="2065"/>
                  </a:lnTo>
                  <a:cubicBezTo>
                    <a:pt x="1874" y="2152"/>
                    <a:pt x="1710" y="2201"/>
                    <a:pt x="1541" y="2206"/>
                  </a:cubicBezTo>
                  <a:lnTo>
                    <a:pt x="1541" y="2206"/>
                  </a:lnTo>
                  <a:cubicBezTo>
                    <a:pt x="1706" y="2186"/>
                    <a:pt x="1869" y="2134"/>
                    <a:pt x="2014" y="2065"/>
                  </a:cubicBezTo>
                  <a:close/>
                  <a:moveTo>
                    <a:pt x="2680" y="1"/>
                  </a:moveTo>
                  <a:cubicBezTo>
                    <a:pt x="1961" y="1"/>
                    <a:pt x="1078" y="536"/>
                    <a:pt x="754" y="964"/>
                  </a:cubicBezTo>
                  <a:lnTo>
                    <a:pt x="754" y="964"/>
                  </a:lnTo>
                  <a:cubicBezTo>
                    <a:pt x="311" y="1302"/>
                    <a:pt x="1" y="1786"/>
                    <a:pt x="1" y="2402"/>
                  </a:cubicBezTo>
                  <a:cubicBezTo>
                    <a:pt x="1" y="2495"/>
                    <a:pt x="1" y="2526"/>
                    <a:pt x="94" y="2588"/>
                  </a:cubicBezTo>
                  <a:cubicBezTo>
                    <a:pt x="403" y="2773"/>
                    <a:pt x="762" y="2855"/>
                    <a:pt x="1127" y="2855"/>
                  </a:cubicBezTo>
                  <a:cubicBezTo>
                    <a:pt x="1676" y="2855"/>
                    <a:pt x="2240" y="2669"/>
                    <a:pt x="2669" y="2371"/>
                  </a:cubicBezTo>
                  <a:cubicBezTo>
                    <a:pt x="3258" y="1999"/>
                    <a:pt x="4096" y="913"/>
                    <a:pt x="3382" y="261"/>
                  </a:cubicBezTo>
                  <a:cubicBezTo>
                    <a:pt x="3197" y="76"/>
                    <a:pt x="2950" y="1"/>
                    <a:pt x="26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0" name="Google Shape;429;p2"/>
            <p:cNvSpPr/>
            <p:nvPr/>
          </p:nvSpPr>
          <p:spPr>
            <a:xfrm>
              <a:off x="474200" y="2335625"/>
              <a:ext cx="88100" cy="62525"/>
            </a:xfrm>
            <a:custGeom>
              <a:avLst/>
              <a:gdLst/>
              <a:ahLst/>
              <a:cxnLst/>
              <a:rect l="l" t="t" r="r" b="b"/>
              <a:pathLst>
                <a:path w="3524" h="2501" extrusionOk="0">
                  <a:moveTo>
                    <a:pt x="2252" y="519"/>
                  </a:moveTo>
                  <a:cubicBezTo>
                    <a:pt x="2279" y="519"/>
                    <a:pt x="2303" y="521"/>
                    <a:pt x="2323" y="525"/>
                  </a:cubicBezTo>
                  <a:lnTo>
                    <a:pt x="2323" y="525"/>
                  </a:lnTo>
                  <a:cubicBezTo>
                    <a:pt x="2304" y="526"/>
                    <a:pt x="2290" y="526"/>
                    <a:pt x="2282" y="526"/>
                  </a:cubicBezTo>
                  <a:cubicBezTo>
                    <a:pt x="2034" y="557"/>
                    <a:pt x="1786" y="650"/>
                    <a:pt x="1631" y="868"/>
                  </a:cubicBezTo>
                  <a:cubicBezTo>
                    <a:pt x="1606" y="886"/>
                    <a:pt x="1586" y="903"/>
                    <a:pt x="1571" y="916"/>
                  </a:cubicBezTo>
                  <a:lnTo>
                    <a:pt x="1571" y="916"/>
                  </a:lnTo>
                  <a:cubicBezTo>
                    <a:pt x="1551" y="909"/>
                    <a:pt x="1530" y="899"/>
                    <a:pt x="1510" y="888"/>
                  </a:cubicBezTo>
                  <a:lnTo>
                    <a:pt x="1510" y="888"/>
                  </a:lnTo>
                  <a:cubicBezTo>
                    <a:pt x="1682" y="717"/>
                    <a:pt x="1899" y="578"/>
                    <a:pt x="2158" y="526"/>
                  </a:cubicBezTo>
                  <a:cubicBezTo>
                    <a:pt x="2193" y="521"/>
                    <a:pt x="2224" y="519"/>
                    <a:pt x="2252" y="519"/>
                  </a:cubicBezTo>
                  <a:close/>
                  <a:moveTo>
                    <a:pt x="2346" y="1080"/>
                  </a:moveTo>
                  <a:cubicBezTo>
                    <a:pt x="2345" y="1082"/>
                    <a:pt x="2345" y="1083"/>
                    <a:pt x="2344" y="1085"/>
                  </a:cubicBezTo>
                  <a:cubicBezTo>
                    <a:pt x="2152" y="1525"/>
                    <a:pt x="1813" y="1941"/>
                    <a:pt x="1349" y="1986"/>
                  </a:cubicBezTo>
                  <a:lnTo>
                    <a:pt x="1349" y="1986"/>
                  </a:lnTo>
                  <a:cubicBezTo>
                    <a:pt x="1329" y="1936"/>
                    <a:pt x="1310" y="1889"/>
                    <a:pt x="1290" y="1829"/>
                  </a:cubicBezTo>
                  <a:cubicBezTo>
                    <a:pt x="1290" y="1798"/>
                    <a:pt x="1290" y="1767"/>
                    <a:pt x="1321" y="1736"/>
                  </a:cubicBezTo>
                  <a:cubicBezTo>
                    <a:pt x="1326" y="1726"/>
                    <a:pt x="1330" y="1716"/>
                    <a:pt x="1334" y="1707"/>
                  </a:cubicBezTo>
                  <a:lnTo>
                    <a:pt x="1334" y="1707"/>
                  </a:lnTo>
                  <a:cubicBezTo>
                    <a:pt x="1452" y="1672"/>
                    <a:pt x="1563" y="1620"/>
                    <a:pt x="1662" y="1550"/>
                  </a:cubicBezTo>
                  <a:cubicBezTo>
                    <a:pt x="1757" y="1487"/>
                    <a:pt x="1795" y="1416"/>
                    <a:pt x="1781" y="1357"/>
                  </a:cubicBezTo>
                  <a:lnTo>
                    <a:pt x="1781" y="1357"/>
                  </a:lnTo>
                  <a:cubicBezTo>
                    <a:pt x="1984" y="1293"/>
                    <a:pt x="2177" y="1198"/>
                    <a:pt x="2346" y="1080"/>
                  </a:cubicBezTo>
                  <a:close/>
                  <a:moveTo>
                    <a:pt x="2800" y="0"/>
                  </a:moveTo>
                  <a:cubicBezTo>
                    <a:pt x="1895" y="0"/>
                    <a:pt x="1020" y="374"/>
                    <a:pt x="390" y="1054"/>
                  </a:cubicBezTo>
                  <a:cubicBezTo>
                    <a:pt x="328" y="1116"/>
                    <a:pt x="297" y="1178"/>
                    <a:pt x="390" y="1240"/>
                  </a:cubicBezTo>
                  <a:cubicBezTo>
                    <a:pt x="484" y="1301"/>
                    <a:pt x="587" y="1349"/>
                    <a:pt x="694" y="1383"/>
                  </a:cubicBezTo>
                  <a:lnTo>
                    <a:pt x="694" y="1383"/>
                  </a:lnTo>
                  <a:cubicBezTo>
                    <a:pt x="435" y="1496"/>
                    <a:pt x="218" y="1680"/>
                    <a:pt x="142" y="1953"/>
                  </a:cubicBezTo>
                  <a:cubicBezTo>
                    <a:pt x="0" y="2398"/>
                    <a:pt x="347" y="2500"/>
                    <a:pt x="708" y="2500"/>
                  </a:cubicBezTo>
                  <a:cubicBezTo>
                    <a:pt x="901" y="2500"/>
                    <a:pt x="1098" y="2471"/>
                    <a:pt x="1228" y="2450"/>
                  </a:cubicBezTo>
                  <a:cubicBezTo>
                    <a:pt x="2406" y="2263"/>
                    <a:pt x="3523" y="1426"/>
                    <a:pt x="3523" y="154"/>
                  </a:cubicBezTo>
                  <a:cubicBezTo>
                    <a:pt x="3492" y="123"/>
                    <a:pt x="3461" y="92"/>
                    <a:pt x="3430" y="61"/>
                  </a:cubicBezTo>
                  <a:cubicBezTo>
                    <a:pt x="3220" y="20"/>
                    <a:pt x="3009" y="0"/>
                    <a:pt x="280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1" name="Google Shape;430;p2"/>
            <p:cNvSpPr/>
            <p:nvPr/>
          </p:nvSpPr>
          <p:spPr>
            <a:xfrm>
              <a:off x="608800" y="2023775"/>
              <a:ext cx="93075" cy="63850"/>
            </a:xfrm>
            <a:custGeom>
              <a:avLst/>
              <a:gdLst/>
              <a:ahLst/>
              <a:cxnLst/>
              <a:rect l="l" t="t" r="r" b="b"/>
              <a:pathLst>
                <a:path w="3723" h="2554" extrusionOk="0">
                  <a:moveTo>
                    <a:pt x="2475" y="593"/>
                  </a:moveTo>
                  <a:cubicBezTo>
                    <a:pt x="2495" y="593"/>
                    <a:pt x="2514" y="593"/>
                    <a:pt x="2534" y="594"/>
                  </a:cubicBezTo>
                  <a:lnTo>
                    <a:pt x="2534" y="594"/>
                  </a:lnTo>
                  <a:cubicBezTo>
                    <a:pt x="2478" y="780"/>
                    <a:pt x="2398" y="959"/>
                    <a:pt x="2296" y="1122"/>
                  </a:cubicBezTo>
                  <a:lnTo>
                    <a:pt x="2296" y="1122"/>
                  </a:lnTo>
                  <a:cubicBezTo>
                    <a:pt x="2260" y="1063"/>
                    <a:pt x="2150" y="1034"/>
                    <a:pt x="2013" y="1030"/>
                  </a:cubicBezTo>
                  <a:lnTo>
                    <a:pt x="2013" y="1030"/>
                  </a:lnTo>
                  <a:cubicBezTo>
                    <a:pt x="1950" y="986"/>
                    <a:pt x="1856" y="965"/>
                    <a:pt x="1768" y="965"/>
                  </a:cubicBezTo>
                  <a:cubicBezTo>
                    <a:pt x="1679" y="965"/>
                    <a:pt x="1590" y="970"/>
                    <a:pt x="1501" y="981"/>
                  </a:cubicBezTo>
                  <a:lnTo>
                    <a:pt x="1501" y="981"/>
                  </a:lnTo>
                  <a:cubicBezTo>
                    <a:pt x="1593" y="864"/>
                    <a:pt x="1713" y="776"/>
                    <a:pt x="1861" y="717"/>
                  </a:cubicBezTo>
                  <a:cubicBezTo>
                    <a:pt x="2048" y="634"/>
                    <a:pt x="2261" y="593"/>
                    <a:pt x="2475" y="593"/>
                  </a:cubicBezTo>
                  <a:close/>
                  <a:moveTo>
                    <a:pt x="1817" y="1652"/>
                  </a:moveTo>
                  <a:cubicBezTo>
                    <a:pt x="1621" y="1799"/>
                    <a:pt x="1394" y="1902"/>
                    <a:pt x="1146" y="1942"/>
                  </a:cubicBezTo>
                  <a:lnTo>
                    <a:pt x="1146" y="1942"/>
                  </a:lnTo>
                  <a:cubicBezTo>
                    <a:pt x="1156" y="1900"/>
                    <a:pt x="1169" y="1856"/>
                    <a:pt x="1183" y="1813"/>
                  </a:cubicBezTo>
                  <a:lnTo>
                    <a:pt x="1183" y="1813"/>
                  </a:lnTo>
                  <a:cubicBezTo>
                    <a:pt x="1183" y="1813"/>
                    <a:pt x="1184" y="1813"/>
                    <a:pt x="1184" y="1813"/>
                  </a:cubicBezTo>
                  <a:cubicBezTo>
                    <a:pt x="1403" y="1813"/>
                    <a:pt x="1622" y="1755"/>
                    <a:pt x="1817" y="1652"/>
                  </a:cubicBezTo>
                  <a:close/>
                  <a:moveTo>
                    <a:pt x="2849" y="1"/>
                  </a:moveTo>
                  <a:cubicBezTo>
                    <a:pt x="2471" y="1"/>
                    <a:pt x="2098" y="69"/>
                    <a:pt x="1737" y="189"/>
                  </a:cubicBezTo>
                  <a:cubicBezTo>
                    <a:pt x="1303" y="345"/>
                    <a:pt x="497" y="686"/>
                    <a:pt x="310" y="1151"/>
                  </a:cubicBezTo>
                  <a:cubicBezTo>
                    <a:pt x="233" y="1305"/>
                    <a:pt x="258" y="1428"/>
                    <a:pt x="337" y="1524"/>
                  </a:cubicBezTo>
                  <a:lnTo>
                    <a:pt x="337" y="1524"/>
                  </a:lnTo>
                  <a:cubicBezTo>
                    <a:pt x="129" y="1749"/>
                    <a:pt x="0" y="2039"/>
                    <a:pt x="0" y="2392"/>
                  </a:cubicBezTo>
                  <a:cubicBezTo>
                    <a:pt x="0" y="2547"/>
                    <a:pt x="248" y="2547"/>
                    <a:pt x="341" y="2547"/>
                  </a:cubicBezTo>
                  <a:cubicBezTo>
                    <a:pt x="411" y="2551"/>
                    <a:pt x="480" y="2554"/>
                    <a:pt x="549" y="2554"/>
                  </a:cubicBezTo>
                  <a:cubicBezTo>
                    <a:pt x="1944" y="2554"/>
                    <a:pt x="3366" y="1671"/>
                    <a:pt x="3692" y="283"/>
                  </a:cubicBezTo>
                  <a:cubicBezTo>
                    <a:pt x="3723" y="127"/>
                    <a:pt x="3567" y="65"/>
                    <a:pt x="3474" y="65"/>
                  </a:cubicBezTo>
                  <a:cubicBezTo>
                    <a:pt x="3266" y="21"/>
                    <a:pt x="3057" y="1"/>
                    <a:pt x="284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2" name="Google Shape;431;p2"/>
            <p:cNvSpPr/>
            <p:nvPr/>
          </p:nvSpPr>
          <p:spPr>
            <a:xfrm>
              <a:off x="364525" y="2209500"/>
              <a:ext cx="76800" cy="52900"/>
            </a:xfrm>
            <a:custGeom>
              <a:avLst/>
              <a:gdLst/>
              <a:ahLst/>
              <a:cxnLst/>
              <a:rect l="l" t="t" r="r" b="b"/>
              <a:pathLst>
                <a:path w="3072" h="2116" extrusionOk="0">
                  <a:moveTo>
                    <a:pt x="1846" y="949"/>
                  </a:moveTo>
                  <a:lnTo>
                    <a:pt x="1846" y="949"/>
                  </a:lnTo>
                  <a:cubicBezTo>
                    <a:pt x="1852" y="978"/>
                    <a:pt x="1858" y="1009"/>
                    <a:pt x="1861" y="1043"/>
                  </a:cubicBezTo>
                  <a:cubicBezTo>
                    <a:pt x="1861" y="1167"/>
                    <a:pt x="1830" y="1260"/>
                    <a:pt x="1799" y="1384"/>
                  </a:cubicBezTo>
                  <a:cubicBezTo>
                    <a:pt x="1771" y="1441"/>
                    <a:pt x="1635" y="1579"/>
                    <a:pt x="1616" y="1648"/>
                  </a:cubicBezTo>
                  <a:lnTo>
                    <a:pt x="1616" y="1648"/>
                  </a:lnTo>
                  <a:lnTo>
                    <a:pt x="1520" y="1632"/>
                  </a:lnTo>
                  <a:cubicBezTo>
                    <a:pt x="1385" y="1578"/>
                    <a:pt x="1250" y="1524"/>
                    <a:pt x="1156" y="1449"/>
                  </a:cubicBezTo>
                  <a:lnTo>
                    <a:pt x="1156" y="1449"/>
                  </a:lnTo>
                  <a:cubicBezTo>
                    <a:pt x="1217" y="1318"/>
                    <a:pt x="1294" y="1197"/>
                    <a:pt x="1384" y="1089"/>
                  </a:cubicBezTo>
                  <a:lnTo>
                    <a:pt x="1384" y="1089"/>
                  </a:lnTo>
                  <a:cubicBezTo>
                    <a:pt x="1543" y="1062"/>
                    <a:pt x="1700" y="1015"/>
                    <a:pt x="1846" y="949"/>
                  </a:cubicBezTo>
                  <a:close/>
                  <a:moveTo>
                    <a:pt x="1675" y="1628"/>
                  </a:moveTo>
                  <a:cubicBezTo>
                    <a:pt x="1686" y="1628"/>
                    <a:pt x="1697" y="1637"/>
                    <a:pt x="1706" y="1663"/>
                  </a:cubicBezTo>
                  <a:lnTo>
                    <a:pt x="1635" y="1651"/>
                  </a:lnTo>
                  <a:lnTo>
                    <a:pt x="1635" y="1651"/>
                  </a:lnTo>
                  <a:cubicBezTo>
                    <a:pt x="1647" y="1640"/>
                    <a:pt x="1661" y="1628"/>
                    <a:pt x="1675" y="1628"/>
                  </a:cubicBezTo>
                  <a:close/>
                  <a:moveTo>
                    <a:pt x="2053" y="0"/>
                  </a:moveTo>
                  <a:cubicBezTo>
                    <a:pt x="1957" y="0"/>
                    <a:pt x="1860" y="7"/>
                    <a:pt x="1768" y="19"/>
                  </a:cubicBezTo>
                  <a:cubicBezTo>
                    <a:pt x="1281" y="110"/>
                    <a:pt x="555" y="381"/>
                    <a:pt x="558" y="978"/>
                  </a:cubicBezTo>
                  <a:lnTo>
                    <a:pt x="558" y="978"/>
                  </a:lnTo>
                  <a:cubicBezTo>
                    <a:pt x="349" y="1187"/>
                    <a:pt x="170" y="1428"/>
                    <a:pt x="31" y="1694"/>
                  </a:cubicBezTo>
                  <a:cubicBezTo>
                    <a:pt x="0" y="1725"/>
                    <a:pt x="0" y="1787"/>
                    <a:pt x="62" y="1787"/>
                  </a:cubicBezTo>
                  <a:cubicBezTo>
                    <a:pt x="406" y="2004"/>
                    <a:pt x="802" y="2116"/>
                    <a:pt x="1202" y="2116"/>
                  </a:cubicBezTo>
                  <a:cubicBezTo>
                    <a:pt x="1488" y="2116"/>
                    <a:pt x="1776" y="2059"/>
                    <a:pt x="2047" y="1942"/>
                  </a:cubicBezTo>
                  <a:cubicBezTo>
                    <a:pt x="2575" y="1725"/>
                    <a:pt x="3071" y="1291"/>
                    <a:pt x="2978" y="670"/>
                  </a:cubicBezTo>
                  <a:cubicBezTo>
                    <a:pt x="2902" y="140"/>
                    <a:pt x="2477" y="0"/>
                    <a:pt x="205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432;p2"/>
          <p:cNvGrpSpPr/>
          <p:nvPr/>
        </p:nvGrpSpPr>
        <p:grpSpPr>
          <a:xfrm rot="901471">
            <a:off x="7869994" y="2465501"/>
            <a:ext cx="1481075" cy="2494684"/>
            <a:chOff x="3026750" y="1552825"/>
            <a:chExt cx="1108700" cy="1867600"/>
          </a:xfrm>
        </p:grpSpPr>
        <p:sp>
          <p:nvSpPr>
            <p:cNvPr id="1049063" name="Google Shape;433;p2"/>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4" name="Google Shape;434;p2"/>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5" name="Google Shape;435;p2"/>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6" name="Google Shape;436;p2"/>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7" name="Google Shape;437;p2"/>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8" name="Google Shape;438;p2"/>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69" name="Google Shape;439;p2"/>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0" name="Google Shape;440;p2"/>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1" name="Google Shape;441;p2"/>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2" name="Google Shape;442;p2"/>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3" name="Google Shape;443;p2"/>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4" name="Google Shape;444;p2"/>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5" name="Google Shape;445;p2"/>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6" name="Google Shape;446;p2"/>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7" name="Google Shape;447;p2"/>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8" name="Google Shape;448;p2"/>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79" name="Google Shape;449;p2"/>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80" name="Google Shape;450;p2"/>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81" name="Google Shape;451;p2"/>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88"/>
        <p:cNvGrpSpPr/>
        <p:nvPr/>
      </p:nvGrpSpPr>
      <p:grpSpPr>
        <a:xfrm>
          <a:off x="0" y="0"/>
          <a:ext cx="0" cy="0"/>
          <a:chOff x="0" y="0"/>
          <a:chExt cx="0" cy="0"/>
        </a:xfrm>
      </p:grpSpPr>
      <p:sp>
        <p:nvSpPr>
          <p:cNvPr id="1048578" name="Google Shape;689;p4"/>
          <p:cNvSpPr txBox="1">
            <a:spLocks noGrp="1"/>
          </p:cNvSpPr>
          <p:nvPr>
            <p:ph type="title"/>
          </p:nvPr>
        </p:nvSpPr>
        <p:spPr>
          <a:xfrm>
            <a:off x="714300" y="545750"/>
            <a:ext cx="7715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b="1"/>
            </a:lvl1pPr>
            <a:lvl2pPr lvl="1">
              <a:spcBef>
                <a:spcPts val="0"/>
              </a:spcBef>
              <a:spcAft>
                <a:spcPts val="0"/>
              </a:spcAft>
              <a:buSzPts val="2800"/>
              <a:buNone/>
            </a:lvl2pPr>
            <a:lvl3pPr lvl="2">
              <a:spcBef>
                <a:spcPts val="0"/>
              </a:spcBef>
              <a:spcAft>
                <a:spcPts val="0"/>
              </a:spcAft>
              <a:buSzPts val="2800"/>
              <a:buNone/>
            </a:lvl3pPr>
            <a:lvl4pPr lvl="3">
              <a:spcBef>
                <a:spcPts val="0"/>
              </a:spcBef>
              <a:spcAft>
                <a:spcPts val="0"/>
              </a:spcAft>
              <a:buSzPts val="2800"/>
              <a:buNone/>
            </a:lvl4pPr>
            <a:lvl5pPr lvl="4">
              <a:spcBef>
                <a:spcPts val="0"/>
              </a:spcBef>
              <a:spcAft>
                <a:spcPts val="0"/>
              </a:spcAft>
              <a:buSzPts val="2800"/>
              <a:buNone/>
            </a:lvl5pPr>
            <a:lvl6pPr lvl="5">
              <a:spcBef>
                <a:spcPts val="0"/>
              </a:spcBef>
              <a:spcAft>
                <a:spcPts val="0"/>
              </a:spcAft>
              <a:buSzPts val="2800"/>
              <a:buNone/>
            </a:lvl6pPr>
            <a:lvl7pPr lvl="6">
              <a:spcBef>
                <a:spcPts val="0"/>
              </a:spcBef>
              <a:spcAft>
                <a:spcPts val="0"/>
              </a:spcAft>
              <a:buSzPts val="2800"/>
              <a:buNone/>
            </a:lvl7pPr>
            <a:lvl8pPr lvl="7">
              <a:spcBef>
                <a:spcPts val="0"/>
              </a:spcBef>
              <a:spcAft>
                <a:spcPts val="0"/>
              </a:spcAft>
              <a:buSzPts val="2800"/>
              <a:buNone/>
            </a:lvl8pPr>
            <a:lvl9pPr lvl="8">
              <a:spcBef>
                <a:spcPts val="0"/>
              </a:spcBef>
              <a:spcAft>
                <a:spcPts val="0"/>
              </a:spcAft>
              <a:buSzPts val="2800"/>
              <a:buNone/>
            </a:lvl9pPr>
          </a:lstStyle>
          <a:p>
            <a:endParaRPr/>
          </a:p>
        </p:txBody>
      </p:sp>
      <p:sp>
        <p:nvSpPr>
          <p:cNvPr id="1048579" name="Google Shape;690;p4"/>
          <p:cNvSpPr txBox="1">
            <a:spLocks noGrp="1"/>
          </p:cNvSpPr>
          <p:nvPr>
            <p:ph type="body" idx="1"/>
          </p:nvPr>
        </p:nvSpPr>
        <p:spPr>
          <a:xfrm>
            <a:off x="714300" y="1246825"/>
            <a:ext cx="7715400" cy="33561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rgbClr val="434343"/>
              </a:buClr>
              <a:buSzPts val="1200"/>
              <a:buFont typeface="Livvic"/>
              <a:buAutoNum type="arabicPeriod"/>
              <a:defRPr sz="1200">
                <a:latin typeface="Source Sans Pro"/>
                <a:ea typeface="Source Sans Pro"/>
                <a:cs typeface="Source Sans Pro"/>
                <a:sym typeface="Source Sans Pro"/>
              </a:defRPr>
            </a:lvl1pPr>
            <a:lvl2pPr marL="914400" lvl="1" indent="-304800">
              <a:spcBef>
                <a:spcPts val="1600"/>
              </a:spcBef>
              <a:spcAft>
                <a:spcPts val="0"/>
              </a:spcAft>
              <a:buClr>
                <a:srgbClr val="434343"/>
              </a:buClr>
              <a:buSzPts val="1200"/>
              <a:buFont typeface="Roboto Condensed Light"/>
              <a:buAutoNum type="alphaLcPeriod"/>
            </a:lvl2pPr>
            <a:lvl3pPr marL="1371600" lvl="2" indent="-304800">
              <a:spcBef>
                <a:spcPts val="1600"/>
              </a:spcBef>
              <a:spcAft>
                <a:spcPts val="0"/>
              </a:spcAft>
              <a:buClr>
                <a:srgbClr val="434343"/>
              </a:buClr>
              <a:buSzPts val="1200"/>
              <a:buFont typeface="Roboto Condensed Light"/>
              <a:buAutoNum type="romanLcPeriod"/>
            </a:lvl3pPr>
            <a:lvl4pPr marL="1828800" lvl="3" indent="-304800">
              <a:spcBef>
                <a:spcPts val="1600"/>
              </a:spcBef>
              <a:spcAft>
                <a:spcPts val="0"/>
              </a:spcAft>
              <a:buClr>
                <a:srgbClr val="434343"/>
              </a:buClr>
              <a:buSzPts val="1200"/>
              <a:buFont typeface="Roboto Condensed Light"/>
              <a:buAutoNum type="arabicPeriod"/>
            </a:lvl4pPr>
            <a:lvl5pPr marL="2286000" lvl="4" indent="-304800">
              <a:spcBef>
                <a:spcPts val="1600"/>
              </a:spcBef>
              <a:spcAft>
                <a:spcPts val="0"/>
              </a:spcAft>
              <a:buClr>
                <a:srgbClr val="434343"/>
              </a:buClr>
              <a:buSzPts val="1200"/>
              <a:buFont typeface="Roboto Condensed Light"/>
              <a:buAutoNum type="alphaLcPeriod"/>
            </a:lvl5pPr>
            <a:lvl6pPr marL="2743200" lvl="5" indent="-304800">
              <a:spcBef>
                <a:spcPts val="1600"/>
              </a:spcBef>
              <a:spcAft>
                <a:spcPts val="0"/>
              </a:spcAft>
              <a:buClr>
                <a:srgbClr val="434343"/>
              </a:buClr>
              <a:buSzPts val="1200"/>
              <a:buFont typeface="Roboto Condensed Light"/>
              <a:buAutoNum type="romanLcPeriod"/>
            </a:lvl6pPr>
            <a:lvl7pPr marL="3200400" lvl="6" indent="-304800">
              <a:spcBef>
                <a:spcPts val="1600"/>
              </a:spcBef>
              <a:spcAft>
                <a:spcPts val="0"/>
              </a:spcAft>
              <a:buClr>
                <a:srgbClr val="434343"/>
              </a:buClr>
              <a:buSzPts val="1200"/>
              <a:buFont typeface="Roboto Condensed Light"/>
              <a:buAutoNum type="arabicPeriod"/>
            </a:lvl7pPr>
            <a:lvl8pPr marL="3657600" lvl="7" indent="-304800">
              <a:spcBef>
                <a:spcPts val="1600"/>
              </a:spcBef>
              <a:spcAft>
                <a:spcPts val="0"/>
              </a:spcAft>
              <a:buClr>
                <a:srgbClr val="434343"/>
              </a:buClr>
              <a:buSzPts val="1200"/>
              <a:buFont typeface="Roboto Condensed Light"/>
              <a:buAutoNum type="alphaLcPeriod"/>
            </a:lvl8pPr>
            <a:lvl9pPr marL="4114800" lvl="8" indent="-304800">
              <a:spcBef>
                <a:spcPts val="1600"/>
              </a:spcBef>
              <a:spcAft>
                <a:spcPts val="1600"/>
              </a:spcAft>
              <a:buClr>
                <a:srgbClr val="434343"/>
              </a:buClr>
              <a:buSzPts val="1200"/>
              <a:buFont typeface="Roboto Condensed Light"/>
              <a:buAutoNum type="romanLcPeriod"/>
            </a:lvl9pPr>
          </a:lstStyle>
          <a:p>
            <a:endParaRPr/>
          </a:p>
        </p:txBody>
      </p:sp>
      <p:sp>
        <p:nvSpPr>
          <p:cNvPr id="1048580" name="Google Shape;691;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l" rtl="0">
              <a:spcBef>
                <a:spcPts val="0"/>
              </a:spcBef>
              <a:spcAft>
                <a:spcPts val="0"/>
              </a:spcAft>
              <a:buNone/>
            </a:pPr>
            <a:fld id="{00000000-1234-1234-1234-123412341234}" type="slidenum">
              <a:rPr lang="en"/>
              <a:t>‹#›</a:t>
            </a:fld>
            <a:endParaRPr lang="en"/>
          </a:p>
        </p:txBody>
      </p:sp>
      <p:grpSp>
        <p:nvGrpSpPr>
          <p:cNvPr id="16" name="Google Shape;692;p4"/>
          <p:cNvGrpSpPr/>
          <p:nvPr/>
        </p:nvGrpSpPr>
        <p:grpSpPr>
          <a:xfrm rot="10800000">
            <a:off x="6432983" y="-415904"/>
            <a:ext cx="3672418" cy="1331055"/>
            <a:chOff x="-1068128" y="3996204"/>
            <a:chExt cx="3672418" cy="1331055"/>
          </a:xfrm>
        </p:grpSpPr>
        <p:sp>
          <p:nvSpPr>
            <p:cNvPr id="1048581" name="Google Shape;693;p4"/>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694;p4"/>
            <p:cNvGrpSpPr/>
            <p:nvPr/>
          </p:nvGrpSpPr>
          <p:grpSpPr>
            <a:xfrm>
              <a:off x="-800178" y="4304942"/>
              <a:ext cx="2873315" cy="818933"/>
              <a:chOff x="-800178" y="4304942"/>
              <a:chExt cx="2873315" cy="818933"/>
            </a:xfrm>
          </p:grpSpPr>
          <p:sp>
            <p:nvSpPr>
              <p:cNvPr id="1048582" name="Google Shape;695;p4"/>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3" name="Google Shape;696;p4"/>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4" name="Google Shape;697;p4"/>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5" name="Google Shape;698;p4"/>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6" name="Google Shape;699;p4"/>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7" name="Google Shape;700;p4"/>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8" name="Google Shape;701;p4"/>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9" name="Google Shape;702;p4"/>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0" name="Google Shape;703;p4"/>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1" name="Google Shape;704;p4"/>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2" name="Google Shape;705;p4"/>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3" name="Google Shape;706;p4"/>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4" name="Google Shape;707;p4"/>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5" name="Google Shape;708;p4"/>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6" name="Google Shape;709;p4"/>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7" name="Google Shape;710;p4"/>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8" name="Google Shape;711;p4"/>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9" name="Google Shape;712;p4"/>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0" name="Google Shape;713;p4"/>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1" name="Google Shape;714;p4"/>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2" name="Google Shape;715;p4"/>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3" name="Google Shape;716;p4"/>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4" name="Google Shape;717;p4"/>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5" name="Google Shape;718;p4"/>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6" name="Google Shape;719;p4"/>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7" name="Google Shape;720;p4"/>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8" name="Google Shape;721;p4"/>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9" name="Google Shape;722;p4"/>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0" name="Google Shape;723;p4"/>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1" name="Google Shape;724;p4"/>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2" name="Google Shape;725;p4"/>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3" name="Google Shape;726;p4"/>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4" name="Google Shape;727;p4"/>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5" name="Google Shape;728;p4"/>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6" name="Google Shape;729;p4"/>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7" name="Google Shape;730;p4"/>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8" name="Google Shape;731;p4"/>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9" name="Google Shape;732;p4"/>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0" name="Google Shape;733;p4"/>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1" name="Google Shape;734;p4"/>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2" name="Google Shape;735;p4"/>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3" name="Google Shape;736;p4"/>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4" name="Google Shape;737;p4"/>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5" name="Google Shape;738;p4"/>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6" name="Google Shape;739;p4"/>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7" name="Google Shape;740;p4"/>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8" name="Google Shape;741;p4"/>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9" name="Google Shape;742;p4"/>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0" name="Google Shape;743;p4"/>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1" name="Google Shape;744;p4"/>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2" name="Google Shape;745;p4"/>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3" name="Google Shape;746;p4"/>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 name="Google Shape;747;p4"/>
          <p:cNvGrpSpPr/>
          <p:nvPr/>
        </p:nvGrpSpPr>
        <p:grpSpPr>
          <a:xfrm rot="-6490771">
            <a:off x="7981703" y="226460"/>
            <a:ext cx="1854004" cy="1381948"/>
            <a:chOff x="4500175" y="3779525"/>
            <a:chExt cx="1136425" cy="847075"/>
          </a:xfrm>
        </p:grpSpPr>
        <p:sp>
          <p:nvSpPr>
            <p:cNvPr id="1048634" name="Google Shape;748;p4"/>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5" name="Google Shape;749;p4"/>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6" name="Google Shape;750;p4"/>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7" name="Google Shape;751;p4"/>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8" name="Google Shape;752;p4"/>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9" name="Google Shape;753;p4"/>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0" name="Google Shape;754;p4"/>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1" name="Google Shape;755;p4"/>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2" name="Google Shape;756;p4"/>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3" name="Google Shape;757;p4"/>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4" name="Google Shape;758;p4"/>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759;p4"/>
          <p:cNvGrpSpPr/>
          <p:nvPr/>
        </p:nvGrpSpPr>
        <p:grpSpPr>
          <a:xfrm rot="1397489">
            <a:off x="-274602" y="4314896"/>
            <a:ext cx="939977" cy="1657980"/>
            <a:chOff x="2797700" y="3217325"/>
            <a:chExt cx="682725" cy="1204225"/>
          </a:xfrm>
        </p:grpSpPr>
        <p:sp>
          <p:nvSpPr>
            <p:cNvPr id="1048645" name="Google Shape;760;p4"/>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6" name="Google Shape;761;p4"/>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7" name="Google Shape;762;p4"/>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8" name="Google Shape;763;p4"/>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9" name="Google Shape;764;p4"/>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0" name="Google Shape;765;p4"/>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1" name="Google Shape;766;p4"/>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0"/>
        <p:cNvGrpSpPr/>
        <p:nvPr/>
      </p:nvGrpSpPr>
      <p:grpSpPr>
        <a:xfrm>
          <a:off x="0" y="0"/>
          <a:ext cx="0" cy="0"/>
          <a:chOff x="0" y="0"/>
          <a:chExt cx="0" cy="0"/>
        </a:xfrm>
      </p:grpSpPr>
      <p:sp>
        <p:nvSpPr>
          <p:cNvPr id="1049090" name="Google Shape;1571;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l" rtl="0">
              <a:spcBef>
                <a:spcPts val="0"/>
              </a:spcBef>
              <a:spcAft>
                <a:spcPts val="0"/>
              </a:spcAft>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ly Title">
  <p:cSld name="CUSTOM_9">
    <p:spTree>
      <p:nvGrpSpPr>
        <p:cNvPr id="1" name="Shape 1647"/>
        <p:cNvGrpSpPr/>
        <p:nvPr/>
      </p:nvGrpSpPr>
      <p:grpSpPr>
        <a:xfrm>
          <a:off x="0" y="0"/>
          <a:ext cx="0" cy="0"/>
          <a:chOff x="0" y="0"/>
          <a:chExt cx="0" cy="0"/>
        </a:xfrm>
      </p:grpSpPr>
      <p:grpSp>
        <p:nvGrpSpPr>
          <p:cNvPr id="53" name="Google Shape;1648;p14"/>
          <p:cNvGrpSpPr/>
          <p:nvPr/>
        </p:nvGrpSpPr>
        <p:grpSpPr>
          <a:xfrm rot="10800000" flipH="1">
            <a:off x="-2094831" y="-848617"/>
            <a:ext cx="6467864" cy="2656239"/>
            <a:chOff x="5619200" y="4458200"/>
            <a:chExt cx="1647150" cy="742900"/>
          </a:xfrm>
        </p:grpSpPr>
        <p:sp>
          <p:nvSpPr>
            <p:cNvPr id="1049091" name="Google Shape;1649;p14"/>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2" name="Google Shape;1650;p14"/>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3" name="Google Shape;1651;p14"/>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4" name="Google Shape;1652;p14"/>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5" name="Google Shape;1653;p14"/>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1654;p14"/>
          <p:cNvGrpSpPr/>
          <p:nvPr/>
        </p:nvGrpSpPr>
        <p:grpSpPr>
          <a:xfrm>
            <a:off x="170572" y="3531890"/>
            <a:ext cx="4519000" cy="2428630"/>
            <a:chOff x="4178350" y="2375050"/>
            <a:chExt cx="938350" cy="515775"/>
          </a:xfrm>
        </p:grpSpPr>
        <p:sp>
          <p:nvSpPr>
            <p:cNvPr id="1049096" name="Google Shape;1655;p14"/>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7" name="Google Shape;1656;p14"/>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8" name="Google Shape;1657;p14"/>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99" name="Google Shape;1658;p14"/>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0" name="Google Shape;1659;p14"/>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1" name="Google Shape;1660;p14"/>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2" name="Google Shape;1661;p14"/>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1662;p14"/>
          <p:cNvGrpSpPr/>
          <p:nvPr/>
        </p:nvGrpSpPr>
        <p:grpSpPr>
          <a:xfrm rot="-423650">
            <a:off x="-1188125" y="3188595"/>
            <a:ext cx="2662512" cy="2828603"/>
            <a:chOff x="4159600" y="887163"/>
            <a:chExt cx="1265600" cy="1344550"/>
          </a:xfrm>
        </p:grpSpPr>
        <p:sp>
          <p:nvSpPr>
            <p:cNvPr id="1049103" name="Google Shape;1663;p14"/>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4" name="Google Shape;1664;p14"/>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5" name="Google Shape;1665;p14"/>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6" name="Google Shape;1666;p14"/>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7" name="Google Shape;1667;p14"/>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8" name="Google Shape;1668;p14"/>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09" name="Google Shape;1669;p14"/>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0" name="Google Shape;1670;p14"/>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1" name="Google Shape;1671;p14"/>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2" name="Google Shape;1672;p14"/>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3" name="Google Shape;1673;p14"/>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4" name="Google Shape;1674;p14"/>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5" name="Google Shape;1675;p14"/>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6" name="Google Shape;1676;p14"/>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7" name="Google Shape;1677;p14"/>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8" name="Google Shape;1678;p14"/>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19" name="Google Shape;1679;p14"/>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0" name="Google Shape;1680;p14"/>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1" name="Google Shape;1681;p14"/>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2" name="Google Shape;1682;p14"/>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3" name="Google Shape;1683;p14"/>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4" name="Google Shape;1684;p14"/>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5" name="Google Shape;1685;p14"/>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6" name="Google Shape;1686;p14"/>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7" name="Google Shape;1687;p14"/>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8" name="Google Shape;1688;p14"/>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29" name="Google Shape;1689;p14"/>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0" name="Google Shape;1690;p14"/>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1" name="Google Shape;1691;p14"/>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2" name="Google Shape;1692;p14"/>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3" name="Google Shape;1693;p14"/>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4" name="Google Shape;1694;p14"/>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5" name="Google Shape;1695;p14"/>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6" name="Google Shape;1696;p14"/>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7" name="Google Shape;1697;p14"/>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8" name="Google Shape;1698;p14"/>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39" name="Google Shape;1699;p14"/>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0" name="Google Shape;1700;p14"/>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1" name="Google Shape;1701;p14"/>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2" name="Google Shape;1702;p14"/>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3" name="Google Shape;1703;p14"/>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4" name="Google Shape;1704;p14"/>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5" name="Google Shape;1705;p14"/>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6" name="Google Shape;1706;p14"/>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7" name="Google Shape;1707;p14"/>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8" name="Google Shape;1708;p14"/>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49" name="Google Shape;1709;p14"/>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0" name="Google Shape;1710;p14"/>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1" name="Google Shape;1711;p14"/>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2" name="Google Shape;1712;p14"/>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3" name="Google Shape;1713;p14"/>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4" name="Google Shape;1714;p14"/>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5" name="Google Shape;1715;p14"/>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6" name="Google Shape;1716;p14"/>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7" name="Google Shape;1717;p14"/>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8" name="Google Shape;1718;p14"/>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59" name="Google Shape;1719;p14"/>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0" name="Google Shape;1720;p14"/>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1" name="Google Shape;1721;p14"/>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2" name="Google Shape;1722;p14"/>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3" name="Google Shape;1723;p14"/>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4" name="Google Shape;1724;p14"/>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5" name="Google Shape;1725;p14"/>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6" name="Google Shape;1726;p14"/>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7" name="Google Shape;1727;p14"/>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8" name="Google Shape;1728;p14"/>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69" name="Google Shape;1729;p14"/>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0" name="Google Shape;1730;p14"/>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1" name="Google Shape;1731;p14"/>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2" name="Google Shape;1732;p14"/>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3" name="Google Shape;1733;p14"/>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4" name="Google Shape;1734;p14"/>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5" name="Google Shape;1735;p14"/>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6" name="Google Shape;1736;p14"/>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7" name="Google Shape;1737;p14"/>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8" name="Google Shape;1738;p14"/>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79" name="Google Shape;1739;p14"/>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0" name="Google Shape;1740;p14"/>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1" name="Google Shape;1741;p14"/>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2" name="Google Shape;1742;p14"/>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3" name="Google Shape;1743;p14"/>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4" name="Google Shape;1744;p14"/>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5" name="Google Shape;1745;p14"/>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6" name="Google Shape;1746;p14"/>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7" name="Google Shape;1747;p14"/>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8" name="Google Shape;1748;p14"/>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89" name="Google Shape;1749;p14"/>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0" name="Google Shape;1750;p14"/>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1" name="Google Shape;1751;p14"/>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2" name="Google Shape;1752;p14"/>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3" name="Google Shape;1753;p14"/>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4" name="Google Shape;1754;p14"/>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5" name="Google Shape;1755;p14"/>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6" name="Google Shape;1756;p14"/>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7" name="Google Shape;1757;p14"/>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8" name="Google Shape;1758;p14"/>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99" name="Google Shape;1759;p14"/>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0" name="Google Shape;1760;p14"/>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1" name="Google Shape;1761;p14"/>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2" name="Google Shape;1762;p14"/>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3" name="Google Shape;1763;p14"/>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4" name="Google Shape;1764;p14"/>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5" name="Google Shape;1765;p14"/>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6" name="Google Shape;1766;p14"/>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7" name="Google Shape;1767;p14"/>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1768;p14"/>
          <p:cNvGrpSpPr/>
          <p:nvPr/>
        </p:nvGrpSpPr>
        <p:grpSpPr>
          <a:xfrm rot="-10163243">
            <a:off x="-354404" y="-133329"/>
            <a:ext cx="1386418" cy="2334096"/>
            <a:chOff x="3026750" y="1552825"/>
            <a:chExt cx="1108700" cy="1867600"/>
          </a:xfrm>
        </p:grpSpPr>
        <p:sp>
          <p:nvSpPr>
            <p:cNvPr id="1049208" name="Google Shape;1769;p14"/>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09" name="Google Shape;1770;p14"/>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0" name="Google Shape;1771;p14"/>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1" name="Google Shape;1772;p14"/>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2" name="Google Shape;1773;p14"/>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3" name="Google Shape;1774;p14"/>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4" name="Google Shape;1775;p14"/>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5" name="Google Shape;1776;p14"/>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6" name="Google Shape;1777;p14"/>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7" name="Google Shape;1778;p14"/>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8" name="Google Shape;1779;p14"/>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19" name="Google Shape;1780;p14"/>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0" name="Google Shape;1781;p14"/>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1" name="Google Shape;1782;p14"/>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2" name="Google Shape;1783;p14"/>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3" name="Google Shape;1784;p14"/>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4" name="Google Shape;1785;p14"/>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5" name="Google Shape;1786;p14"/>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6" name="Google Shape;1787;p14"/>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 name="Google Shape;1788;p14"/>
          <p:cNvGrpSpPr/>
          <p:nvPr/>
        </p:nvGrpSpPr>
        <p:grpSpPr>
          <a:xfrm rot="-10011506">
            <a:off x="8529635" y="-341539"/>
            <a:ext cx="922899" cy="1480674"/>
            <a:chOff x="2402100" y="3854125"/>
            <a:chExt cx="435600" cy="698825"/>
          </a:xfrm>
        </p:grpSpPr>
        <p:sp>
          <p:nvSpPr>
            <p:cNvPr id="1049227" name="Google Shape;1789;p14"/>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8" name="Google Shape;1790;p14"/>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29" name="Google Shape;1791;p14"/>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0" name="Google Shape;1792;p14"/>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1" name="Google Shape;1793;p14"/>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2" name="Google Shape;1794;p14"/>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3" name="Google Shape;1795;p14"/>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4" name="Google Shape;1796;p14"/>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5" name="Google Shape;1797;p14"/>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6" name="Google Shape;1798;p14"/>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7" name="Google Shape;1799;p14"/>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8" name="Google Shape;1800;p14"/>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39" name="Google Shape;1801;p14"/>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1802;p14"/>
          <p:cNvGrpSpPr/>
          <p:nvPr/>
        </p:nvGrpSpPr>
        <p:grpSpPr>
          <a:xfrm>
            <a:off x="8495813" y="4058044"/>
            <a:ext cx="846716" cy="1493480"/>
            <a:chOff x="2797700" y="3217325"/>
            <a:chExt cx="682725" cy="1204225"/>
          </a:xfrm>
        </p:grpSpPr>
        <p:sp>
          <p:nvSpPr>
            <p:cNvPr id="1049240" name="Google Shape;1803;p14"/>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1" name="Google Shape;1804;p14"/>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2" name="Google Shape;1805;p14"/>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3" name="Google Shape;1806;p14"/>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4" name="Google Shape;1807;p14"/>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5" name="Google Shape;1808;p14"/>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6" name="Google Shape;1809;p14"/>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rgbClr val="B559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1810;p14"/>
          <p:cNvGrpSpPr/>
          <p:nvPr/>
        </p:nvGrpSpPr>
        <p:grpSpPr>
          <a:xfrm rot="10800000">
            <a:off x="7485622" y="-1132524"/>
            <a:ext cx="1010203" cy="1594184"/>
            <a:chOff x="322650" y="2571325"/>
            <a:chExt cx="573100" cy="904450"/>
          </a:xfrm>
        </p:grpSpPr>
        <p:sp>
          <p:nvSpPr>
            <p:cNvPr id="1049247" name="Google Shape;1811;p14"/>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8" name="Google Shape;1812;p14"/>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49" name="Google Shape;1813;p14"/>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0" name="Google Shape;1814;p14"/>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1" name="Google Shape;1815;p14"/>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2" name="Google Shape;1816;p14"/>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3" name="Google Shape;1817;p14"/>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1818;p14"/>
          <p:cNvGrpSpPr/>
          <p:nvPr/>
        </p:nvGrpSpPr>
        <p:grpSpPr>
          <a:xfrm>
            <a:off x="2881963" y="715675"/>
            <a:ext cx="700450" cy="636075"/>
            <a:chOff x="3652400" y="3788700"/>
            <a:chExt cx="700450" cy="636075"/>
          </a:xfrm>
        </p:grpSpPr>
        <p:sp>
          <p:nvSpPr>
            <p:cNvPr id="1049254" name="Google Shape;1819;p14"/>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5" name="Google Shape;1820;p14"/>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6" name="Google Shape;1821;p14"/>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7" name="Google Shape;1822;p14"/>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8" name="Google Shape;1823;p14"/>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59" name="Google Shape;1824;p14"/>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0" name="Google Shape;1825;p14"/>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1" name="Google Shape;1826;p14"/>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2" name="Google Shape;1827;p14"/>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3" name="Google Shape;1828;p14"/>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4" name="Google Shape;1829;p14"/>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5" name="Google Shape;1830;p14"/>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6" name="Google Shape;1831;p14"/>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7" name="Google Shape;1832;p14"/>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68" name="Google Shape;1833;p14"/>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9269" name="Google Shape;1834;p14"/>
          <p:cNvSpPr txBox="1">
            <a:spLocks noGrp="1"/>
          </p:cNvSpPr>
          <p:nvPr>
            <p:ph type="body" idx="1"/>
          </p:nvPr>
        </p:nvSpPr>
        <p:spPr>
          <a:xfrm>
            <a:off x="829125" y="2205750"/>
            <a:ext cx="3201900" cy="913500"/>
          </a:xfrm>
          <a:prstGeom prst="rect">
            <a:avLst/>
          </a:prstGeom>
        </p:spPr>
        <p:txBody>
          <a:bodyPr spcFirstLastPara="1" wrap="square" lIns="91425" tIns="91425" rIns="91425" bIns="91425" anchor="ctr" anchorCtr="0">
            <a:noAutofit/>
          </a:bodyPr>
          <a:lstStyle>
            <a:lvl1pPr marL="457200" lvl="0" indent="-317500" rtl="0">
              <a:spcBef>
                <a:spcPts val="0"/>
              </a:spcBef>
              <a:spcAft>
                <a:spcPts val="0"/>
              </a:spcAft>
              <a:buSzPts val="1400"/>
              <a:buChar char="●"/>
              <a:defRPr sz="1400"/>
            </a:lvl1pPr>
            <a:lvl2pPr marL="914400" lvl="1" indent="-317500" algn="r" rtl="0">
              <a:spcBef>
                <a:spcPts val="1600"/>
              </a:spcBef>
              <a:spcAft>
                <a:spcPts val="0"/>
              </a:spcAft>
              <a:buSzPts val="1400"/>
              <a:buChar char="○"/>
            </a:lvl2pPr>
            <a:lvl3pPr marL="1371600" lvl="2" indent="-317500" algn="r" rtl="0">
              <a:spcBef>
                <a:spcPts val="1600"/>
              </a:spcBef>
              <a:spcAft>
                <a:spcPts val="0"/>
              </a:spcAft>
              <a:buSzPts val="1400"/>
              <a:buChar char="■"/>
            </a:lvl3pPr>
            <a:lvl4pPr marL="1828800" lvl="3" indent="-317500" algn="r" rtl="0">
              <a:spcBef>
                <a:spcPts val="1600"/>
              </a:spcBef>
              <a:spcAft>
                <a:spcPts val="0"/>
              </a:spcAft>
              <a:buSzPts val="1400"/>
              <a:buChar char="●"/>
            </a:lvl4pPr>
            <a:lvl5pPr marL="2286000" lvl="4" indent="-317500" rtl="0">
              <a:spcBef>
                <a:spcPts val="1600"/>
              </a:spcBef>
              <a:spcAft>
                <a:spcPts val="0"/>
              </a:spcAft>
              <a:buSzPts val="1400"/>
              <a:buChar char="○"/>
            </a:lvl5pPr>
            <a:lvl6pPr marL="2743200" lvl="5" indent="-317500" algn="r" rtl="0">
              <a:spcBef>
                <a:spcPts val="1600"/>
              </a:spcBef>
              <a:spcAft>
                <a:spcPts val="0"/>
              </a:spcAft>
              <a:buSzPts val="1400"/>
              <a:buChar char="■"/>
            </a:lvl6pPr>
            <a:lvl7pPr marL="3200400" lvl="6" indent="-317500" algn="r" rtl="0">
              <a:spcBef>
                <a:spcPts val="1600"/>
              </a:spcBef>
              <a:spcAft>
                <a:spcPts val="0"/>
              </a:spcAft>
              <a:buSzPts val="1400"/>
              <a:buChar char="●"/>
            </a:lvl7pPr>
            <a:lvl8pPr marL="3657600" lvl="7" indent="-317500" algn="r" rtl="0">
              <a:spcBef>
                <a:spcPts val="1600"/>
              </a:spcBef>
              <a:spcAft>
                <a:spcPts val="0"/>
              </a:spcAft>
              <a:buSzPts val="1400"/>
              <a:buChar char="○"/>
            </a:lvl8pPr>
            <a:lvl9pPr marL="4114800" lvl="8" indent="-317500" algn="r" rtl="0">
              <a:spcBef>
                <a:spcPts val="1600"/>
              </a:spcBef>
              <a:spcAft>
                <a:spcPts val="1600"/>
              </a:spcAft>
              <a:buSzPts val="1400"/>
              <a:buChar char="■"/>
            </a:lvl9pPr>
          </a:lstStyle>
          <a:p>
            <a:endParaRPr/>
          </a:p>
        </p:txBody>
      </p:sp>
      <p:sp>
        <p:nvSpPr>
          <p:cNvPr id="1049270" name="Google Shape;1835;p14"/>
          <p:cNvSpPr txBox="1">
            <a:spLocks noGrp="1"/>
          </p:cNvSpPr>
          <p:nvPr>
            <p:ph type="title"/>
          </p:nvPr>
        </p:nvSpPr>
        <p:spPr>
          <a:xfrm>
            <a:off x="5319900" y="1757163"/>
            <a:ext cx="31098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1"/>
            </a:lvl1pPr>
            <a:lvl2pPr lvl="1" algn="r" rtl="0">
              <a:spcBef>
                <a:spcPts val="0"/>
              </a:spcBef>
              <a:spcAft>
                <a:spcPts val="0"/>
              </a:spcAft>
              <a:buSzPts val="3700"/>
              <a:buNone/>
              <a:defRPr sz="3700"/>
            </a:lvl2pPr>
            <a:lvl3pPr lvl="2" algn="r" rtl="0">
              <a:spcBef>
                <a:spcPts val="0"/>
              </a:spcBef>
              <a:spcAft>
                <a:spcPts val="0"/>
              </a:spcAft>
              <a:buSzPts val="3700"/>
              <a:buNone/>
              <a:defRPr sz="3700"/>
            </a:lvl3pPr>
            <a:lvl4pPr lvl="3" algn="r" rtl="0">
              <a:spcBef>
                <a:spcPts val="0"/>
              </a:spcBef>
              <a:spcAft>
                <a:spcPts val="0"/>
              </a:spcAft>
              <a:buSzPts val="3700"/>
              <a:buNone/>
              <a:defRPr sz="3700"/>
            </a:lvl4pPr>
            <a:lvl5pPr lvl="4" algn="r" rtl="0">
              <a:spcBef>
                <a:spcPts val="0"/>
              </a:spcBef>
              <a:spcAft>
                <a:spcPts val="0"/>
              </a:spcAft>
              <a:buSzPts val="3700"/>
              <a:buNone/>
              <a:defRPr sz="3700"/>
            </a:lvl5pPr>
            <a:lvl6pPr lvl="5" algn="r" rtl="0">
              <a:spcBef>
                <a:spcPts val="0"/>
              </a:spcBef>
              <a:spcAft>
                <a:spcPts val="0"/>
              </a:spcAft>
              <a:buSzPts val="3700"/>
              <a:buNone/>
              <a:defRPr sz="3700"/>
            </a:lvl6pPr>
            <a:lvl7pPr lvl="6" algn="r" rtl="0">
              <a:spcBef>
                <a:spcPts val="0"/>
              </a:spcBef>
              <a:spcAft>
                <a:spcPts val="0"/>
              </a:spcAft>
              <a:buSzPts val="3700"/>
              <a:buNone/>
              <a:defRPr sz="3700"/>
            </a:lvl7pPr>
            <a:lvl8pPr lvl="7" algn="r" rtl="0">
              <a:spcBef>
                <a:spcPts val="0"/>
              </a:spcBef>
              <a:spcAft>
                <a:spcPts val="0"/>
              </a:spcAft>
              <a:buSzPts val="3700"/>
              <a:buNone/>
              <a:defRPr sz="3700"/>
            </a:lvl8pPr>
            <a:lvl9pPr lvl="8" algn="r" rtl="0">
              <a:spcBef>
                <a:spcPts val="0"/>
              </a:spcBef>
              <a:spcAft>
                <a:spcPts val="0"/>
              </a:spcAft>
              <a:buSzPts val="3700"/>
              <a:buNone/>
              <a:defRPr sz="37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1048576" name="Google Shape;6;p1"/>
          <p:cNvSpPr txBox="1">
            <a:spLocks noGrp="1"/>
          </p:cNvSpPr>
          <p:nvPr>
            <p:ph type="title"/>
          </p:nvPr>
        </p:nvSpPr>
        <p:spPr>
          <a:xfrm>
            <a:off x="714300" y="545750"/>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oppins"/>
              <a:buNone/>
              <a:defRPr sz="2800">
                <a:solidFill>
                  <a:schemeClr val="dk1"/>
                </a:solidFill>
                <a:latin typeface="Poppins"/>
                <a:ea typeface="Poppins"/>
                <a:cs typeface="Poppins"/>
                <a:sym typeface="Poppin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1048577" name="Google Shape;7;p1"/>
          <p:cNvSpPr txBox="1">
            <a:spLocks noGrp="1"/>
          </p:cNvSpPr>
          <p:nvPr>
            <p:ph type="body" idx="1"/>
          </p:nvPr>
        </p:nvSpPr>
        <p:spPr>
          <a:xfrm>
            <a:off x="714300" y="124682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Poppins"/>
              <a:buChar char="●"/>
              <a:defRPr sz="1800">
                <a:solidFill>
                  <a:schemeClr val="dk2"/>
                </a:solidFill>
                <a:latin typeface="Poppins"/>
                <a:ea typeface="Poppins"/>
                <a:cs typeface="Poppins"/>
                <a:sym typeface="Poppins"/>
              </a:defRPr>
            </a:lvl1pPr>
            <a:lvl2pPr marL="914400" lvl="1"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2pPr>
            <a:lvl3pPr marL="1371600" lvl="2"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3pPr>
            <a:lvl4pPr marL="1828800" lvl="3"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4pPr>
            <a:lvl5pPr marL="2286000" lvl="4"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5pPr>
            <a:lvl6pPr marL="2743200" lvl="5"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6pPr>
            <a:lvl7pPr marL="3200400" lvl="6"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7pPr>
            <a:lvl8pPr marL="3657600" lvl="7"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8pPr>
            <a:lvl9pPr marL="4114800" lvl="8" indent="-317500">
              <a:lnSpc>
                <a:spcPct val="115000"/>
              </a:lnSpc>
              <a:spcBef>
                <a:spcPts val="1600"/>
              </a:spcBef>
              <a:spcAft>
                <a:spcPts val="1600"/>
              </a:spcAft>
              <a:buClr>
                <a:schemeClr val="dk2"/>
              </a:buClr>
              <a:buSzPts val="1400"/>
              <a:buFont typeface="Poppins"/>
              <a:buChar char="■"/>
              <a:defRPr>
                <a:solidFill>
                  <a:schemeClr val="dk2"/>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28"/>
        <p:cNvGrpSpPr/>
        <p:nvPr/>
      </p:nvGrpSpPr>
      <p:grpSpPr>
        <a:xfrm>
          <a:off x="0" y="0"/>
          <a:ext cx="0" cy="0"/>
          <a:chOff x="0" y="0"/>
          <a:chExt cx="0" cy="0"/>
        </a:xfrm>
      </p:grpSpPr>
      <p:sp>
        <p:nvSpPr>
          <p:cNvPr id="1049084" name="Google Shape;3429;p35"/>
          <p:cNvSpPr txBox="1">
            <a:spLocks noGrp="1"/>
          </p:cNvSpPr>
          <p:nvPr>
            <p:ph type="ctrTitle"/>
          </p:nvPr>
        </p:nvSpPr>
        <p:spPr>
          <a:xfrm>
            <a:off x="682550" y="1261650"/>
            <a:ext cx="7870900" cy="242135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400">
                <a:latin typeface="FrankRuehl" panose="020E0503060101010101" pitchFamily="34" charset="-79"/>
                <a:ea typeface="BatangChe" panose="02030609000101010101" pitchFamily="49" charset="-127"/>
                <a:cs typeface="FrankRuehl" panose="020E0503060101010101" pitchFamily="34" charset="-79"/>
              </a:rPr>
              <a:t>PERKEMBANGAN ILMU ADMINISTRASI DI INDONESIA</a:t>
            </a:r>
            <a:endParaRPr sz="4400">
              <a:latin typeface="FrankRuehl" panose="020E0503060101010101" pitchFamily="34" charset="-79"/>
              <a:ea typeface="BatangChe" panose="02030609000101010101" pitchFamily="49" charset="-127"/>
              <a:cs typeface="FrankRuehl" panose="020E0503060101010101" pitchFamily="34" charset="-79"/>
            </a:endParaRPr>
          </a:p>
        </p:txBody>
      </p:sp>
    </p:spTree>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34"/>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A6893FC-2935-BB89-469A-A752028B86AF}"/>
              </a:ext>
            </a:extLst>
          </p:cNvPr>
          <p:cNvGraphicFramePr/>
          <p:nvPr>
            <p:extLst>
              <p:ext uri="{D42A27DB-BD31-4B8C-83A1-F6EECF244321}">
                <p14:modId xmlns:p14="http://schemas.microsoft.com/office/powerpoint/2010/main" val="127377821"/>
              </p:ext>
            </p:extLst>
          </p:nvPr>
        </p:nvGraphicFramePr>
        <p:xfrm>
          <a:off x="-514354" y="0"/>
          <a:ext cx="6400803" cy="4816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48652" name="Google Shape;3436;p36"/>
          <p:cNvSpPr txBox="1">
            <a:spLocks noGrp="1"/>
          </p:cNvSpPr>
          <p:nvPr>
            <p:ph type="body" idx="1"/>
          </p:nvPr>
        </p:nvSpPr>
        <p:spPr>
          <a:xfrm>
            <a:off x="853619" y="2901960"/>
            <a:ext cx="1832429" cy="804625"/>
          </a:xfrm>
          <a:prstGeom prst="rect">
            <a:avLst/>
          </a:prstGeom>
        </p:spPr>
        <p:txBody>
          <a:bodyPr spcFirstLastPara="1" wrap="square" lIns="91425" tIns="91425" rIns="91425" bIns="91425" anchor="t" anchorCtr="0">
            <a:noAutofit/>
          </a:bodyPr>
          <a:lstStyle/>
          <a:p>
            <a:pPr marL="152400" indent="0" algn="ctr">
              <a:buNone/>
            </a:pPr>
            <a:r>
              <a:rPr lang="en-US" sz="1800" b="1" dirty="0" err="1">
                <a:latin typeface="Cambria" panose="02040503050406030204" pitchFamily="18" charset="0"/>
                <a:cs typeface="Times New Roman" panose="02020603050405020304" pitchFamily="18" charset="0"/>
              </a:rPr>
              <a:t>Pengertian</a:t>
            </a:r>
            <a:r>
              <a:rPr lang="en-US" sz="1800" b="1" dirty="0">
                <a:latin typeface="Cambria" panose="02040503050406030204" pitchFamily="18" charset="0"/>
                <a:cs typeface="Times New Roman" panose="02020603050405020304" pitchFamily="18" charset="0"/>
              </a:rPr>
              <a:t> </a:t>
            </a:r>
            <a:r>
              <a:rPr lang="en-US" sz="1800" b="1" dirty="0" err="1">
                <a:latin typeface="Cambria" panose="02040503050406030204" pitchFamily="18" charset="0"/>
                <a:cs typeface="Times New Roman" panose="02020603050405020304" pitchFamily="18" charset="0"/>
              </a:rPr>
              <a:t>Administrasi</a:t>
            </a:r>
            <a:endParaRPr lang="id-ID" sz="1800" b="1" dirty="0">
              <a:latin typeface="Cambria" panose="02040503050406030204" pitchFamily="18" charset="0"/>
              <a:cs typeface="Times New Roman" panose="02020603050405020304" pitchFamily="18" charset="0"/>
            </a:endParaRPr>
          </a:p>
          <a:p>
            <a:pPr marL="152400" indent="0" algn="just">
              <a:buNone/>
            </a:pPr>
            <a:endParaRPr lang="id-ID" sz="1400" dirty="0">
              <a:latin typeface="Cambria" panose="02040503050406030204" pitchFamily="18" charset="0"/>
              <a:cs typeface="Times New Roman" panose="02020603050405020304" pitchFamily="18" charset="0"/>
            </a:endParaRPr>
          </a:p>
          <a:p>
            <a:pPr marL="0" lvl="0" indent="0" algn="l" rtl="0">
              <a:spcBef>
                <a:spcPts val="0"/>
              </a:spcBef>
              <a:spcAft>
                <a:spcPts val="0"/>
              </a:spcAft>
              <a:buClr>
                <a:schemeClr val="dk1"/>
              </a:buClr>
              <a:buSzPts val="1100"/>
              <a:buFont typeface="Arial"/>
              <a:buNone/>
            </a:pPr>
            <a:endParaRPr lang="en-GB" sz="1300" b="1" dirty="0">
              <a:latin typeface="Cambria" panose="02040503050406030204" pitchFamily="18" charset="0"/>
              <a:cs typeface="Times New Roman" panose="02020603050405020304" pitchFamily="18" charset="0"/>
            </a:endParaRPr>
          </a:p>
        </p:txBody>
      </p:sp>
      <p:pic>
        <p:nvPicPr>
          <p:cNvPr id="1026" name="Picture 2" descr="Informasi Lengkap Terkait Administrasi Kepegawaian Adalah">
            <a:extLst>
              <a:ext uri="{FF2B5EF4-FFF2-40B4-BE49-F238E27FC236}">
                <a16:creationId xmlns:a16="http://schemas.microsoft.com/office/drawing/2014/main" id="{115A428A-2CD4-8ABE-F7ED-03AB4D7C462E}"/>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r="19765"/>
          <a:stretch/>
        </p:blipFill>
        <p:spPr bwMode="auto">
          <a:xfrm>
            <a:off x="5592533" y="2162857"/>
            <a:ext cx="3551467" cy="26540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
          <p:cNvSpPr>
            <a:spLocks noGrp="1"/>
          </p:cNvSpPr>
          <p:nvPr>
            <p:ph type="title"/>
          </p:nvPr>
        </p:nvSpPr>
        <p:spPr/>
        <p:txBody>
          <a:bodyPr/>
          <a:lstStyle/>
          <a:p>
            <a:pPr lvl="0" algn="ctr">
              <a:lnSpc>
                <a:spcPct val="115000"/>
              </a:lnSpc>
            </a:pPr>
            <a:r>
              <a:rPr lang="en-US" sz="1600">
                <a:solidFill>
                  <a:srgbClr val="595959"/>
                </a:solidFill>
                <a:latin typeface="Cambria" panose="02040503050406030204" pitchFamily="18" charset="0"/>
                <a:cs typeface="Times New Roman" panose="02020603050405020304" pitchFamily="18" charset="0"/>
                <a:sym typeface="Source Sans Pro"/>
              </a:rPr>
              <a:t>Latar </a:t>
            </a:r>
            <a:r>
              <a:rPr lang="en-GB" sz="1600">
                <a:solidFill>
                  <a:srgbClr val="595959"/>
                </a:solidFill>
                <a:latin typeface="Cambria" panose="02040503050406030204" pitchFamily="18" charset="0"/>
                <a:cs typeface="Times New Roman" panose="02020603050405020304" pitchFamily="18" charset="0"/>
                <a:sym typeface="Source Sans Pro"/>
              </a:rPr>
              <a:t>Belakang Sejarah Perkembangan Ilmu Administrasi Negara</a:t>
            </a:r>
            <a:br>
              <a:rPr lang="en-GB" sz="1600">
                <a:solidFill>
                  <a:srgbClr val="595959"/>
                </a:solidFill>
                <a:latin typeface="Cambria" panose="02040503050406030204" pitchFamily="18" charset="0"/>
                <a:cs typeface="Times New Roman" panose="02020603050405020304" pitchFamily="18" charset="0"/>
                <a:sym typeface="Source Sans Pro"/>
              </a:rPr>
            </a:br>
            <a:endParaRPr lang="id-ID" sz="3200"/>
          </a:p>
        </p:txBody>
      </p:sp>
      <p:sp>
        <p:nvSpPr>
          <p:cNvPr id="1048656" name="Text Placeholder 2"/>
          <p:cNvSpPr>
            <a:spLocks noGrp="1"/>
          </p:cNvSpPr>
          <p:nvPr>
            <p:ph type="body" idx="1"/>
          </p:nvPr>
        </p:nvSpPr>
        <p:spPr/>
        <p:txBody>
          <a:bodyPr/>
          <a:lstStyle/>
          <a:p>
            <a:pPr marL="0" lvl="0" indent="0" algn="just">
              <a:buClr>
                <a:srgbClr val="000000"/>
              </a:buClr>
              <a:buSzPts val="1100"/>
              <a:buNone/>
            </a:pPr>
            <a:r>
              <a:rPr lang="en-GB" sz="1300">
                <a:solidFill>
                  <a:srgbClr val="595959"/>
                </a:solidFill>
                <a:latin typeface="Cambria" panose="02040503050406030204" pitchFamily="18" charset="0"/>
                <a:cs typeface="Times New Roman" panose="02020603050405020304" pitchFamily="18" charset="0"/>
              </a:rPr>
              <a:t>          </a:t>
            </a:r>
            <a:r>
              <a:rPr lang="id-ID" sz="1300">
                <a:solidFill>
                  <a:srgbClr val="595959"/>
                </a:solidFill>
                <a:latin typeface="Cambria" panose="02040503050406030204" pitchFamily="18" charset="0"/>
                <a:cs typeface="Times New Roman" panose="02020603050405020304" pitchFamily="18" charset="0"/>
              </a:rPr>
              <a:t>Administrasi Negara sebenarnya sudah ada semenjak dahulu kala, asal mula Administrasi Negara yakni di Eropa dan Amerika Serikat. Administrasi negara akan timbul dalam suatu masyarakat yang terorganisir. Dalam catatan sejarah peradaban manusia di Asia Selatan termasuk di Indonesia, Cina dan Mesir Kuno, dahulu sudah didapatkan suatu sistem penataan pemerintahan. Sistem penataan tersebut pada saat ini dikenal dengan sebutan Administrasi Negara.</a:t>
            </a:r>
            <a:r>
              <a:rPr lang="en-GB" sz="1300">
                <a:solidFill>
                  <a:srgbClr val="595959"/>
                </a:solidFill>
                <a:latin typeface="Cambria" panose="02040503050406030204" pitchFamily="18" charset="0"/>
                <a:cs typeface="Times New Roman" panose="02020603050405020304" pitchFamily="18" charset="0"/>
              </a:rPr>
              <a:t> </a:t>
            </a:r>
            <a:r>
              <a:rPr lang="id-ID" sz="1300">
                <a:solidFill>
                  <a:srgbClr val="595959"/>
                </a:solidFill>
                <a:latin typeface="Cambria" panose="02040503050406030204" pitchFamily="18" charset="0"/>
                <a:cs typeface="Times New Roman" panose="02020603050405020304" pitchFamily="18" charset="0"/>
              </a:rPr>
              <a:t>Administrasi modern penuh dengan usaha untuk lebih menekan jabatan publik agar mempersembahkan segala kegiatannya untuk mewujudkan kemakmuran dan melayani kepentingan umum. Karena itu, administrasi negara tidak dipandang sebagai administrasi “of the public”, tetapi sebaliknya adalah administrasi “for the public”.</a:t>
            </a:r>
            <a:r>
              <a:rPr lang="en-US" sz="1300">
                <a:solidFill>
                  <a:srgbClr val="595959"/>
                </a:solidFill>
                <a:latin typeface="Cambria" panose="02040503050406030204" pitchFamily="18" charset="0"/>
              </a:rPr>
              <a:t> Perkembangan Ilmu Administrasi Negara di suatu negara banyak dipengaruhi oleh dinamika masyarakatnya, dimana keinginan masyarakat tersalur melalui sistem politik sehingga administrasi negara dapat merasakan tantangan untuk memenuhi kebutuhan pelayanan masyarakat yang selalu berubah. </a:t>
            </a:r>
            <a:endParaRPr lang="id-ID" sz="1300">
              <a:solidFill>
                <a:srgbClr val="595959"/>
              </a:solidFill>
              <a:latin typeface="Cambria" panose="02040503050406030204" pitchFamily="18" charset="0"/>
            </a:endParaRPr>
          </a:p>
          <a:p>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3" name="Text Placeholder 2"/>
          <p:cNvSpPr>
            <a:spLocks noGrp="1"/>
          </p:cNvSpPr>
          <p:nvPr>
            <p:ph type="body" idx="1"/>
          </p:nvPr>
        </p:nvSpPr>
        <p:spPr>
          <a:xfrm>
            <a:off x="406400" y="660400"/>
            <a:ext cx="8023300" cy="3942525"/>
          </a:xfrm>
        </p:spPr>
        <p:txBody>
          <a:bodyPr/>
          <a:lstStyle/>
          <a:p>
            <a:pPr marL="323850" indent="-171450" algn="ctr">
              <a:buFont typeface="Wingdings" panose="05000000000000000000" pitchFamily="2" charset="2"/>
              <a:buChar char="Ø"/>
            </a:pPr>
            <a:r>
              <a:rPr lang="en-US" sz="1300" b="1">
                <a:latin typeface="Cambria" panose="02040503050406030204" pitchFamily="18" charset="0"/>
              </a:rPr>
              <a:t>Administrasi Negara di Indonesia Pada Masa Pemerintahan Belanda</a:t>
            </a:r>
            <a:endParaRPr lang="id-ID" sz="1300" b="1">
              <a:latin typeface="Cambria" panose="02040503050406030204" pitchFamily="18" charset="0"/>
            </a:endParaRPr>
          </a:p>
          <a:p>
            <a:pPr marL="152400" indent="0" algn="just">
              <a:buNone/>
            </a:pPr>
            <a:r>
              <a:rPr lang="en-US" sz="1300">
                <a:latin typeface="Cambria" panose="02040503050406030204" pitchFamily="18" charset="0"/>
              </a:rPr>
              <a:t>Pada masa pemerintahan kolonial Belanda peranan administrasi negara masih sangat terbatas, terutama sebagai alat untuk menjaga keamanan dan ketertiban hukum bagi usaha pengumpulan sumber daya dari bumi Indonesia (saat itu disebut sebagai Hindia Belanda) untuk kepentingan pemerintah dan rakyat Belanda</a:t>
            </a:r>
            <a:endParaRPr lang="id-ID" sz="1300">
              <a:latin typeface="Cambria" panose="02040503050406030204" pitchFamily="18" charset="0"/>
            </a:endParaRPr>
          </a:p>
          <a:p>
            <a:pPr marL="152400" indent="0" algn="just">
              <a:buNone/>
            </a:pPr>
            <a:r>
              <a:rPr lang="en-US" sz="1300">
                <a:latin typeface="Cambria" panose="02040503050406030204" pitchFamily="18" charset="0"/>
              </a:rPr>
              <a:t>Pada masa Pemerintahan Hindia Belanda Administrasi Negara di Indonesia terdapat Pengaruh Administrasi Militer, yakni: salah satunya Pengaruh Administrasi Militair pada waktu Perang Dunia II.</a:t>
            </a:r>
          </a:p>
          <a:p>
            <a:pPr marL="152400" indent="0" algn="just">
              <a:buNone/>
            </a:pPr>
            <a:endParaRPr lang="id-ID" sz="1300">
              <a:latin typeface="Cambria" panose="02040503050406030204" pitchFamily="18" charset="0"/>
            </a:endParaRPr>
          </a:p>
          <a:p>
            <a:pPr marL="323850" indent="-171450" algn="ctr">
              <a:buFont typeface="Wingdings" panose="05000000000000000000" pitchFamily="2" charset="2"/>
              <a:buChar char="Ø"/>
            </a:pPr>
            <a:r>
              <a:rPr lang="en-US" sz="1300" b="1">
                <a:latin typeface="Cambria" panose="02040503050406030204" pitchFamily="18" charset="0"/>
              </a:rPr>
              <a:t>Administrasi Negara di Indonesia Pada Masa Orde Lama</a:t>
            </a:r>
            <a:endParaRPr lang="id-ID" sz="1300" b="1">
              <a:latin typeface="Cambria" panose="02040503050406030204" pitchFamily="18" charset="0"/>
            </a:endParaRPr>
          </a:p>
          <a:p>
            <a:pPr marL="152400" indent="0" algn="just">
              <a:buNone/>
            </a:pPr>
            <a:r>
              <a:rPr lang="en-US" sz="1300">
                <a:latin typeface="Cambria" panose="02040503050406030204" pitchFamily="18" charset="0"/>
              </a:rPr>
              <a:t>Setelah selesai perang kemerdekaan, yaitu pada tahun 1951, dimulailah usaha-usaha pengembangan-pengembangan administrasi negara karena dipengaruhi oleh semakin besarnya peranan pemerintah dalam kehidupan masyarakat Indonesia seiring dengan timbulnya permintaan bagi perbaikan disegala sektor kehidupan sesuai dengan harapan terhadap negara Indonesia yang sudah merdeka.</a:t>
            </a:r>
            <a:endParaRPr lang="id-ID" sz="1300">
              <a:latin typeface="Cambria" panose="02040503050406030204" pitchFamily="18" charset="0"/>
            </a:endParaRPr>
          </a:p>
          <a:p>
            <a:pPr marL="152400" indent="0" algn="just">
              <a:buNone/>
            </a:pPr>
            <a:endParaRPr lang="id-ID" sz="1300">
              <a:latin typeface="Cambria" panose="02040503050406030204" pitchFamily="18" charset="0"/>
            </a:endParaRPr>
          </a:p>
        </p:txBody>
      </p:sp>
    </p:spTree>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7" name="Text Placeholder 2"/>
          <p:cNvSpPr>
            <a:spLocks noGrp="1"/>
          </p:cNvSpPr>
          <p:nvPr>
            <p:ph type="body" idx="1"/>
          </p:nvPr>
        </p:nvSpPr>
        <p:spPr>
          <a:xfrm>
            <a:off x="419100" y="768350"/>
            <a:ext cx="8134350" cy="3898900"/>
          </a:xfrm>
        </p:spPr>
        <p:txBody>
          <a:bodyPr/>
          <a:lstStyle/>
          <a:p>
            <a:pPr marL="323850" lvl="0" indent="-171450" algn="ctr">
              <a:buFont typeface="Wingdings" panose="05000000000000000000" pitchFamily="2" charset="2"/>
              <a:buChar char="Ø"/>
            </a:pPr>
            <a:r>
              <a:rPr lang="id-ID" sz="1300" b="1">
                <a:latin typeface="Cambria" panose="02040503050406030204" pitchFamily="18" charset="0"/>
              </a:rPr>
              <a:t>Administrasi Negara di Indonesia Pada Masa Rezim Orde Baru</a:t>
            </a:r>
          </a:p>
          <a:p>
            <a:pPr marL="152400" indent="0" algn="just">
              <a:buNone/>
            </a:pPr>
            <a:r>
              <a:rPr lang="en-US" sz="1300">
                <a:latin typeface="Cambria" panose="02040503050406030204" pitchFamily="18" charset="0"/>
              </a:rPr>
              <a:t>Pemerintah Orde Baru melakukan reformasi administrasi yang bertujuan untuk menciptakan birokrasi yang tanggap, efisien dan apoltik. Negara Indonesia berdasar atas hukum (rechtsstaat), tidak berdasarkan atas kekuasaan belaka (machtsaat), sistem pemerintahan pada orde baru adalah presidensiil, pemerintahan berdasar atas sistem konstitusi (hukum dasar). Kedaulatan rakyat dipegang oleh suatu badan yang bernama MPR. Dalam menjalankan kekuasaan pemerintahan negara, tanggung jawab penuh ada di tangan Presiden. Kedudukan Presiden dengan DPR adalah sejajar. </a:t>
            </a:r>
          </a:p>
          <a:p>
            <a:pPr marL="152400" indent="0">
              <a:buNone/>
            </a:pPr>
            <a:endParaRPr lang="id-ID" sz="1300">
              <a:latin typeface="Cambria" panose="02040503050406030204" pitchFamily="18" charset="0"/>
            </a:endParaRPr>
          </a:p>
          <a:p>
            <a:pPr marL="323850" lvl="0" indent="-171450" algn="ctr">
              <a:buFont typeface="Wingdings" panose="05000000000000000000" pitchFamily="2" charset="2"/>
              <a:buChar char="Ø"/>
            </a:pPr>
            <a:r>
              <a:rPr lang="en-GB" sz="1300" b="1">
                <a:latin typeface="Cambria" panose="02040503050406030204" pitchFamily="18" charset="0"/>
              </a:rPr>
              <a:t>Administrasi Negara di Indonesia Pada Masa Reformasi</a:t>
            </a:r>
            <a:endParaRPr lang="id-ID" sz="1300" b="1">
              <a:latin typeface="Cambria" panose="02040503050406030204" pitchFamily="18" charset="0"/>
            </a:endParaRPr>
          </a:p>
          <a:p>
            <a:pPr marL="152400" indent="0" algn="just">
              <a:buNone/>
            </a:pPr>
            <a:r>
              <a:rPr lang="en-US" sz="1300">
                <a:latin typeface="Cambria" panose="02040503050406030204" pitchFamily="18" charset="0"/>
              </a:rPr>
              <a:t>Berakhirnya pemerintahan Orde baru mendorong munculnya pendekatan society-centered public administration dimana administrasi publik merupakan sarana bagi pemerintahan yang demokratis untuk menyelenggarakan kekuasaannya berdasarkan kedaulatan rakyat.</a:t>
            </a:r>
            <a:r>
              <a:rPr lang="en-GB" sz="1300">
                <a:latin typeface="Cambria" panose="02040503050406030204" pitchFamily="18" charset="0"/>
              </a:rPr>
              <a:t> </a:t>
            </a:r>
            <a:r>
              <a:rPr lang="id-ID" sz="1300">
                <a:latin typeface="Cambria" panose="02040503050406030204" pitchFamily="18" charset="0"/>
              </a:rPr>
              <a:t>Pada masa Reformasi, Negara Indonesia adalah negara Hukum. Sistem Konstitusional pada era reformasi (sesudah amandemen UUD 1945) berdasarkan Check and Balances. </a:t>
            </a:r>
            <a:endParaRPr lang="id-ID"/>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8" name="Text Placeholder 2"/>
          <p:cNvSpPr>
            <a:spLocks noGrp="1"/>
          </p:cNvSpPr>
          <p:nvPr>
            <p:ph type="body" idx="1"/>
          </p:nvPr>
        </p:nvSpPr>
        <p:spPr>
          <a:xfrm>
            <a:off x="485700" y="624524"/>
            <a:ext cx="7705800" cy="3871275"/>
          </a:xfrm>
        </p:spPr>
        <p:txBody>
          <a:bodyPr/>
          <a:lstStyle/>
          <a:p>
            <a:pPr marL="323850" indent="-171450" algn="ctr">
              <a:buFont typeface="Wingdings" panose="05000000000000000000" pitchFamily="2" charset="2"/>
              <a:buChar char="Ø"/>
            </a:pPr>
            <a:r>
              <a:rPr lang="en-GB" sz="1300" b="1" dirty="0" err="1">
                <a:latin typeface="Cambria" panose="02040503050406030204" pitchFamily="18" charset="0"/>
              </a:rPr>
              <a:t>Kesimpulan</a:t>
            </a:r>
            <a:endParaRPr lang="en-GB" sz="1300" b="1" dirty="0">
              <a:latin typeface="Cambria" panose="02040503050406030204" pitchFamily="18" charset="0"/>
            </a:endParaRPr>
          </a:p>
          <a:p>
            <a:pPr marL="152400" indent="0" algn="ctr">
              <a:buNone/>
            </a:pPr>
            <a:endParaRPr lang="en-GB" sz="1300" b="1" dirty="0">
              <a:latin typeface="Cambria" panose="02040503050406030204" pitchFamily="18" charset="0"/>
            </a:endParaRPr>
          </a:p>
          <a:p>
            <a:pPr marL="152400" indent="0" algn="just">
              <a:buNone/>
            </a:pPr>
            <a:r>
              <a:rPr lang="en-GB" sz="1300" dirty="0">
                <a:latin typeface="Cambria" panose="02040503050406030204" pitchFamily="18" charset="0"/>
              </a:rPr>
              <a:t>         </a:t>
            </a:r>
            <a:r>
              <a:rPr lang="id-ID" sz="1300" dirty="0">
                <a:latin typeface="Cambria" panose="02040503050406030204" pitchFamily="18" charset="0"/>
              </a:rPr>
              <a:t>Sistem Administrasi negara di Indonesia sebagai bagian dari integral dari sistem sosial yang mempunyai landasan dan tujuan yang s</a:t>
            </a:r>
            <a:r>
              <a:rPr lang="en-GB" sz="1300" dirty="0">
                <a:latin typeface="Cambria" panose="02040503050406030204" pitchFamily="18" charset="0"/>
              </a:rPr>
              <a:t>a</a:t>
            </a:r>
            <a:r>
              <a:rPr lang="id-ID" sz="1300" dirty="0">
                <a:latin typeface="Cambria" panose="02040503050406030204" pitchFamily="18" charset="0"/>
              </a:rPr>
              <a:t>ma dengan UUD 194</a:t>
            </a:r>
            <a:r>
              <a:rPr lang="en-GB" sz="1300" dirty="0">
                <a:latin typeface="Cambria" panose="02040503050406030204" pitchFamily="18" charset="0"/>
              </a:rPr>
              <a:t>5</a:t>
            </a:r>
            <a:r>
              <a:rPr lang="id-ID" sz="1300" dirty="0">
                <a:latin typeface="Cambria" panose="02040503050406030204" pitchFamily="18" charset="0"/>
              </a:rPr>
              <a:t>. Sistem administrasi negara diarahkan untuk memperkuat kapasitas administrasi di indonesia.</a:t>
            </a:r>
            <a:r>
              <a:rPr lang="en-GB" sz="1300" dirty="0">
                <a:latin typeface="Cambria" panose="02040503050406030204" pitchFamily="18" charset="0"/>
              </a:rPr>
              <a:t> </a:t>
            </a:r>
            <a:r>
              <a:rPr lang="en-GB" sz="1300" dirty="0" err="1">
                <a:latin typeface="Cambria" panose="02040503050406030204" pitchFamily="18" charset="0"/>
              </a:rPr>
              <a:t>Apa</a:t>
            </a:r>
            <a:r>
              <a:rPr lang="en-GB" sz="1300" dirty="0">
                <a:latin typeface="Cambria" panose="02040503050406030204" pitchFamily="18" charset="0"/>
              </a:rPr>
              <a:t> yang </a:t>
            </a:r>
            <a:r>
              <a:rPr lang="en-GB" sz="1300" dirty="0" err="1">
                <a:latin typeface="Cambria" panose="02040503050406030204" pitchFamily="18" charset="0"/>
              </a:rPr>
              <a:t>dicapai</a:t>
            </a:r>
            <a:r>
              <a:rPr lang="en-GB" sz="1300" dirty="0">
                <a:latin typeface="Cambria" panose="02040503050406030204" pitchFamily="18" charset="0"/>
              </a:rPr>
              <a:t> </a:t>
            </a:r>
            <a:r>
              <a:rPr lang="en-GB" sz="1300" dirty="0" err="1">
                <a:latin typeface="Cambria" panose="02040503050406030204" pitchFamily="18" charset="0"/>
              </a:rPr>
              <a:t>dan</a:t>
            </a:r>
            <a:r>
              <a:rPr lang="en-GB" sz="1300" dirty="0">
                <a:latin typeface="Cambria" panose="02040503050406030204" pitchFamily="18" charset="0"/>
              </a:rPr>
              <a:t> </a:t>
            </a:r>
            <a:r>
              <a:rPr lang="en-GB" sz="1300" dirty="0" err="1">
                <a:latin typeface="Cambria" panose="02040503050406030204" pitchFamily="18" charset="0"/>
              </a:rPr>
              <a:t>diberikan</a:t>
            </a:r>
            <a:r>
              <a:rPr lang="en-GB" sz="1300" dirty="0">
                <a:latin typeface="Cambria" panose="02040503050406030204" pitchFamily="18" charset="0"/>
              </a:rPr>
              <a:t> </a:t>
            </a:r>
            <a:r>
              <a:rPr lang="en-GB" sz="1300" dirty="0" err="1">
                <a:latin typeface="Cambria" panose="02040503050406030204" pitchFamily="18" charset="0"/>
              </a:rPr>
              <a:t>oleh</a:t>
            </a:r>
            <a:r>
              <a:rPr lang="en-GB" sz="1300" dirty="0">
                <a:latin typeface="Cambria" panose="02040503050406030204" pitchFamily="18" charset="0"/>
              </a:rPr>
              <a:t> </a:t>
            </a:r>
            <a:r>
              <a:rPr lang="en-GB" sz="1300" dirty="0" err="1">
                <a:latin typeface="Cambria" panose="02040503050406030204" pitchFamily="18" charset="0"/>
              </a:rPr>
              <a:t>administrasi</a:t>
            </a:r>
            <a:r>
              <a:rPr lang="en-GB" sz="1300" dirty="0">
                <a:latin typeface="Cambria" panose="02040503050406030204" pitchFamily="18" charset="0"/>
              </a:rPr>
              <a:t> </a:t>
            </a:r>
            <a:r>
              <a:rPr lang="en-GB" sz="1300" dirty="0" err="1">
                <a:latin typeface="Cambria" panose="02040503050406030204" pitchFamily="18" charset="0"/>
              </a:rPr>
              <a:t>negara</a:t>
            </a:r>
            <a:r>
              <a:rPr lang="en-GB" sz="1300" dirty="0">
                <a:latin typeface="Cambria" panose="02040503050406030204" pitchFamily="18" charset="0"/>
              </a:rPr>
              <a:t> </a:t>
            </a:r>
            <a:r>
              <a:rPr lang="en-GB" sz="1300" dirty="0" err="1">
                <a:latin typeface="Cambria" panose="02040503050406030204" pitchFamily="18" charset="0"/>
              </a:rPr>
              <a:t>sekarang</a:t>
            </a:r>
            <a:r>
              <a:rPr lang="en-GB" sz="1300" dirty="0">
                <a:latin typeface="Cambria" panose="02040503050406030204" pitchFamily="18" charset="0"/>
              </a:rPr>
              <a:t>, </a:t>
            </a:r>
            <a:r>
              <a:rPr lang="en-GB" sz="1300" dirty="0" err="1">
                <a:latin typeface="Cambria" panose="02040503050406030204" pitchFamily="18" charset="0"/>
              </a:rPr>
              <a:t>tidak</a:t>
            </a:r>
            <a:r>
              <a:rPr lang="en-GB" sz="1300" dirty="0">
                <a:latin typeface="Cambria" panose="02040503050406030204" pitchFamily="18" charset="0"/>
              </a:rPr>
              <a:t> </a:t>
            </a:r>
            <a:r>
              <a:rPr lang="en-GB" sz="1300" dirty="0" err="1">
                <a:latin typeface="Cambria" panose="02040503050406030204" pitchFamily="18" charset="0"/>
              </a:rPr>
              <a:t>lepas</a:t>
            </a:r>
            <a:r>
              <a:rPr lang="en-GB" sz="1300" dirty="0">
                <a:latin typeface="Cambria" panose="02040503050406030204" pitchFamily="18" charset="0"/>
              </a:rPr>
              <a:t> </a:t>
            </a:r>
            <a:r>
              <a:rPr lang="en-GB" sz="1300" dirty="0" err="1">
                <a:latin typeface="Cambria" panose="02040503050406030204" pitchFamily="18" charset="0"/>
              </a:rPr>
              <a:t>dari</a:t>
            </a:r>
            <a:r>
              <a:rPr lang="en-GB" sz="1300" dirty="0">
                <a:latin typeface="Cambria" panose="02040503050406030204" pitchFamily="18" charset="0"/>
              </a:rPr>
              <a:t> </a:t>
            </a:r>
            <a:r>
              <a:rPr lang="en-GB" sz="1300" dirty="0" err="1">
                <a:latin typeface="Cambria" panose="02040503050406030204" pitchFamily="18" charset="0"/>
              </a:rPr>
              <a:t>upaya-upaya</a:t>
            </a:r>
            <a:r>
              <a:rPr lang="en-GB" sz="1300" dirty="0">
                <a:latin typeface="Cambria" panose="02040503050406030204" pitchFamily="18" charset="0"/>
              </a:rPr>
              <a:t> yang </a:t>
            </a:r>
            <a:r>
              <a:rPr lang="en-GB" sz="1300" dirty="0" err="1">
                <a:latin typeface="Cambria" panose="02040503050406030204" pitchFamily="18" charset="0"/>
              </a:rPr>
              <a:t>yang</a:t>
            </a:r>
            <a:r>
              <a:rPr lang="en-GB" sz="1300" dirty="0">
                <a:latin typeface="Cambria" panose="02040503050406030204" pitchFamily="18" charset="0"/>
              </a:rPr>
              <a:t> </a:t>
            </a:r>
            <a:r>
              <a:rPr lang="en-GB" sz="1300" dirty="0" err="1">
                <a:latin typeface="Cambria" panose="02040503050406030204" pitchFamily="18" charset="0"/>
              </a:rPr>
              <a:t>telah</a:t>
            </a:r>
            <a:r>
              <a:rPr lang="en-GB" sz="1300" dirty="0">
                <a:latin typeface="Cambria" panose="02040503050406030204" pitchFamily="18" charset="0"/>
              </a:rPr>
              <a:t> </a:t>
            </a:r>
            <a:r>
              <a:rPr lang="en-GB" sz="1300" dirty="0" err="1">
                <a:latin typeface="Cambria" panose="02040503050406030204" pitchFamily="18" charset="0"/>
              </a:rPr>
              <a:t>dilakukan</a:t>
            </a:r>
            <a:r>
              <a:rPr lang="en-GB" sz="1300" dirty="0">
                <a:latin typeface="Cambria" panose="02040503050406030204" pitchFamily="18" charset="0"/>
              </a:rPr>
              <a:t> </a:t>
            </a:r>
            <a:r>
              <a:rPr lang="en-GB" sz="1300" dirty="0" err="1">
                <a:latin typeface="Cambria" panose="02040503050406030204" pitchFamily="18" charset="0"/>
              </a:rPr>
              <a:t>oleh</a:t>
            </a:r>
            <a:r>
              <a:rPr lang="en-GB" sz="1300" dirty="0">
                <a:latin typeface="Cambria" panose="02040503050406030204" pitchFamily="18" charset="0"/>
              </a:rPr>
              <a:t> para </a:t>
            </a:r>
            <a:r>
              <a:rPr lang="en-GB" sz="1300" dirty="0" err="1">
                <a:latin typeface="Cambria" panose="02040503050406030204" pitchFamily="18" charset="0"/>
              </a:rPr>
              <a:t>peletak</a:t>
            </a:r>
            <a:r>
              <a:rPr lang="en-GB" sz="1300" dirty="0">
                <a:latin typeface="Cambria" panose="02040503050406030204" pitchFamily="18" charset="0"/>
              </a:rPr>
              <a:t> </a:t>
            </a:r>
            <a:r>
              <a:rPr lang="en-GB" sz="1300" dirty="0" err="1">
                <a:latin typeface="Cambria" panose="02040503050406030204" pitchFamily="18" charset="0"/>
              </a:rPr>
              <a:t>dasar</a:t>
            </a:r>
            <a:r>
              <a:rPr lang="en-GB" sz="1300" dirty="0">
                <a:latin typeface="Cambria" panose="02040503050406030204" pitchFamily="18" charset="0"/>
              </a:rPr>
              <a:t> </a:t>
            </a:r>
            <a:r>
              <a:rPr lang="en-GB" sz="1300" dirty="0" err="1">
                <a:latin typeface="Cambria" panose="02040503050406030204" pitchFamily="18" charset="0"/>
              </a:rPr>
              <a:t>dan</a:t>
            </a:r>
            <a:r>
              <a:rPr lang="en-GB" sz="1300" dirty="0">
                <a:latin typeface="Cambria" panose="02040503050406030204" pitchFamily="18" charset="0"/>
              </a:rPr>
              <a:t> </a:t>
            </a:r>
            <a:r>
              <a:rPr lang="en-GB" sz="1300" dirty="0" err="1">
                <a:latin typeface="Cambria" panose="02040503050406030204" pitchFamily="18" charset="0"/>
              </a:rPr>
              <a:t>pembentuk</a:t>
            </a:r>
            <a:r>
              <a:rPr lang="en-GB" sz="1300" dirty="0">
                <a:latin typeface="Cambria" panose="02040503050406030204" pitchFamily="18" charset="0"/>
              </a:rPr>
              <a:t> </a:t>
            </a:r>
            <a:r>
              <a:rPr lang="en-GB" sz="1300" dirty="0" err="1">
                <a:latin typeface="Cambria" panose="02040503050406030204" pitchFamily="18" charset="0"/>
              </a:rPr>
              <a:t>administrasi</a:t>
            </a:r>
            <a:r>
              <a:rPr lang="en-GB" sz="1300" dirty="0">
                <a:latin typeface="Cambria" panose="02040503050406030204" pitchFamily="18" charset="0"/>
              </a:rPr>
              <a:t> yang </a:t>
            </a:r>
            <a:r>
              <a:rPr lang="en-GB" sz="1300" dirty="0" err="1">
                <a:latin typeface="Cambria" panose="02040503050406030204" pitchFamily="18" charset="0"/>
              </a:rPr>
              <a:t>dahulu</a:t>
            </a:r>
            <a:r>
              <a:rPr lang="en-GB" sz="1300" dirty="0">
                <a:latin typeface="Cambria" panose="02040503050406030204" pitchFamily="18" charset="0"/>
              </a:rPr>
              <a:t>. </a:t>
            </a:r>
            <a:r>
              <a:rPr lang="en-GB" sz="1300" dirty="0" err="1">
                <a:latin typeface="Cambria" panose="02040503050406030204" pitchFamily="18" charset="0"/>
              </a:rPr>
              <a:t>Perkembangan</a:t>
            </a:r>
            <a:r>
              <a:rPr lang="en-GB" sz="1300" dirty="0">
                <a:latin typeface="Cambria" panose="02040503050406030204" pitchFamily="18" charset="0"/>
              </a:rPr>
              <a:t> </a:t>
            </a:r>
            <a:r>
              <a:rPr lang="en-GB" sz="1300" dirty="0" err="1">
                <a:latin typeface="Cambria" panose="02040503050406030204" pitchFamily="18" charset="0"/>
              </a:rPr>
              <a:t>Ilmu</a:t>
            </a:r>
            <a:r>
              <a:rPr lang="en-GB" sz="1300" dirty="0">
                <a:latin typeface="Cambria" panose="02040503050406030204" pitchFamily="18" charset="0"/>
              </a:rPr>
              <a:t> </a:t>
            </a:r>
            <a:r>
              <a:rPr lang="en-GB" sz="1300" dirty="0" err="1">
                <a:latin typeface="Cambria" panose="02040503050406030204" pitchFamily="18" charset="0"/>
              </a:rPr>
              <a:t>Administrasi</a:t>
            </a:r>
            <a:r>
              <a:rPr lang="en-GB" sz="1300" dirty="0">
                <a:latin typeface="Cambria" panose="02040503050406030204" pitchFamily="18" charset="0"/>
              </a:rPr>
              <a:t> Negara di </a:t>
            </a:r>
            <a:r>
              <a:rPr lang="en-GB" sz="1300" dirty="0" err="1">
                <a:latin typeface="Cambria" panose="02040503050406030204" pitchFamily="18" charset="0"/>
              </a:rPr>
              <a:t>suatu</a:t>
            </a:r>
            <a:r>
              <a:rPr lang="en-GB" sz="1300" dirty="0">
                <a:latin typeface="Cambria" panose="02040503050406030204" pitchFamily="18" charset="0"/>
              </a:rPr>
              <a:t> </a:t>
            </a:r>
            <a:r>
              <a:rPr lang="en-GB" sz="1300" dirty="0" err="1">
                <a:latin typeface="Cambria" panose="02040503050406030204" pitchFamily="18" charset="0"/>
              </a:rPr>
              <a:t>negara</a:t>
            </a:r>
            <a:r>
              <a:rPr lang="en-GB" sz="1300" dirty="0">
                <a:latin typeface="Cambria" panose="02040503050406030204" pitchFamily="18" charset="0"/>
              </a:rPr>
              <a:t> </a:t>
            </a:r>
            <a:r>
              <a:rPr lang="en-GB" sz="1300" dirty="0" err="1">
                <a:latin typeface="Cambria" panose="02040503050406030204" pitchFamily="18" charset="0"/>
              </a:rPr>
              <a:t>banyak</a:t>
            </a:r>
            <a:r>
              <a:rPr lang="en-GB" sz="1300" dirty="0">
                <a:latin typeface="Cambria" panose="02040503050406030204" pitchFamily="18" charset="0"/>
              </a:rPr>
              <a:t> </a:t>
            </a:r>
            <a:r>
              <a:rPr lang="en-GB" sz="1300" dirty="0" err="1">
                <a:latin typeface="Cambria" panose="02040503050406030204" pitchFamily="18" charset="0"/>
              </a:rPr>
              <a:t>dipengaruhi</a:t>
            </a:r>
            <a:r>
              <a:rPr lang="en-GB" sz="1300" dirty="0">
                <a:latin typeface="Cambria" panose="02040503050406030204" pitchFamily="18" charset="0"/>
              </a:rPr>
              <a:t> </a:t>
            </a:r>
            <a:r>
              <a:rPr lang="en-GB" sz="1300" dirty="0" err="1">
                <a:latin typeface="Cambria" panose="02040503050406030204" pitchFamily="18" charset="0"/>
              </a:rPr>
              <a:t>oleh</a:t>
            </a:r>
            <a:r>
              <a:rPr lang="en-GB" sz="1300" dirty="0">
                <a:latin typeface="Cambria" panose="02040503050406030204" pitchFamily="18" charset="0"/>
              </a:rPr>
              <a:t> </a:t>
            </a:r>
            <a:r>
              <a:rPr lang="en-GB" sz="1300" dirty="0" err="1">
                <a:latin typeface="Cambria" panose="02040503050406030204" pitchFamily="18" charset="0"/>
              </a:rPr>
              <a:t>dinamika</a:t>
            </a:r>
            <a:r>
              <a:rPr lang="en-GB" sz="1300" dirty="0">
                <a:latin typeface="Cambria" panose="02040503050406030204" pitchFamily="18" charset="0"/>
              </a:rPr>
              <a:t> </a:t>
            </a:r>
            <a:r>
              <a:rPr lang="en-GB" sz="1300" dirty="0" err="1">
                <a:latin typeface="Cambria" panose="02040503050406030204" pitchFamily="18" charset="0"/>
              </a:rPr>
              <a:t>masyarakatnya</a:t>
            </a:r>
            <a:r>
              <a:rPr lang="en-GB" sz="1300" dirty="0">
                <a:latin typeface="Cambria" panose="02040503050406030204" pitchFamily="18" charset="0"/>
              </a:rPr>
              <a:t>, </a:t>
            </a:r>
            <a:r>
              <a:rPr lang="en-GB" sz="1300" dirty="0" err="1">
                <a:latin typeface="Cambria" panose="02040503050406030204" pitchFamily="18" charset="0"/>
              </a:rPr>
              <a:t>dimana</a:t>
            </a:r>
            <a:r>
              <a:rPr lang="en-GB" sz="1300" dirty="0">
                <a:latin typeface="Cambria" panose="02040503050406030204" pitchFamily="18" charset="0"/>
              </a:rPr>
              <a:t> </a:t>
            </a:r>
            <a:r>
              <a:rPr lang="en-GB" sz="1300" dirty="0" err="1">
                <a:latin typeface="Cambria" panose="02040503050406030204" pitchFamily="18" charset="0"/>
              </a:rPr>
              <a:t>keinginan</a:t>
            </a:r>
            <a:r>
              <a:rPr lang="en-GB" sz="1300" dirty="0">
                <a:latin typeface="Cambria" panose="02040503050406030204" pitchFamily="18" charset="0"/>
              </a:rPr>
              <a:t> </a:t>
            </a:r>
            <a:r>
              <a:rPr lang="en-GB" sz="1300" dirty="0" err="1">
                <a:latin typeface="Cambria" panose="02040503050406030204" pitchFamily="18" charset="0"/>
              </a:rPr>
              <a:t>masyarakat</a:t>
            </a:r>
            <a:r>
              <a:rPr lang="en-GB" sz="1300" dirty="0">
                <a:latin typeface="Cambria" panose="02040503050406030204" pitchFamily="18" charset="0"/>
              </a:rPr>
              <a:t> </a:t>
            </a:r>
            <a:r>
              <a:rPr lang="en-GB" sz="1300" dirty="0" err="1">
                <a:latin typeface="Cambria" panose="02040503050406030204" pitchFamily="18" charset="0"/>
              </a:rPr>
              <a:t>tersalur</a:t>
            </a:r>
            <a:r>
              <a:rPr lang="en-GB" sz="1300" dirty="0">
                <a:latin typeface="Cambria" panose="02040503050406030204" pitchFamily="18" charset="0"/>
              </a:rPr>
              <a:t> </a:t>
            </a:r>
            <a:r>
              <a:rPr lang="en-GB" sz="1300" dirty="0" err="1">
                <a:latin typeface="Cambria" panose="02040503050406030204" pitchFamily="18" charset="0"/>
              </a:rPr>
              <a:t>melalui</a:t>
            </a:r>
            <a:r>
              <a:rPr lang="en-GB" sz="1300" dirty="0">
                <a:latin typeface="Cambria" panose="02040503050406030204" pitchFamily="18" charset="0"/>
              </a:rPr>
              <a:t> </a:t>
            </a:r>
            <a:r>
              <a:rPr lang="en-GB" sz="1300" dirty="0" err="1">
                <a:latin typeface="Cambria" panose="02040503050406030204" pitchFamily="18" charset="0"/>
              </a:rPr>
              <a:t>sistem</a:t>
            </a:r>
            <a:r>
              <a:rPr lang="en-GB" sz="1300" dirty="0">
                <a:latin typeface="Cambria" panose="02040503050406030204" pitchFamily="18" charset="0"/>
              </a:rPr>
              <a:t> </a:t>
            </a:r>
            <a:r>
              <a:rPr lang="en-GB" sz="1300" dirty="0" err="1">
                <a:latin typeface="Cambria" panose="02040503050406030204" pitchFamily="18" charset="0"/>
              </a:rPr>
              <a:t>politik</a:t>
            </a:r>
            <a:r>
              <a:rPr lang="en-GB" sz="1300" dirty="0">
                <a:latin typeface="Cambria" panose="02040503050406030204" pitchFamily="18" charset="0"/>
              </a:rPr>
              <a:t> </a:t>
            </a:r>
            <a:r>
              <a:rPr lang="en-GB" sz="1300" dirty="0" err="1">
                <a:latin typeface="Cambria" panose="02040503050406030204" pitchFamily="18" charset="0"/>
              </a:rPr>
              <a:t>sehingga</a:t>
            </a:r>
            <a:r>
              <a:rPr lang="en-GB" sz="1300" dirty="0">
                <a:latin typeface="Cambria" panose="02040503050406030204" pitchFamily="18" charset="0"/>
              </a:rPr>
              <a:t> </a:t>
            </a:r>
            <a:r>
              <a:rPr lang="en-GB" sz="1300" dirty="0" err="1">
                <a:latin typeface="Cambria" panose="02040503050406030204" pitchFamily="18" charset="0"/>
              </a:rPr>
              <a:t>administrasi</a:t>
            </a:r>
            <a:r>
              <a:rPr lang="en-GB" sz="1300" dirty="0">
                <a:latin typeface="Cambria" panose="02040503050406030204" pitchFamily="18" charset="0"/>
              </a:rPr>
              <a:t> </a:t>
            </a:r>
            <a:r>
              <a:rPr lang="en-GB" sz="1300" dirty="0" err="1">
                <a:latin typeface="Cambria" panose="02040503050406030204" pitchFamily="18" charset="0"/>
              </a:rPr>
              <a:t>negara</a:t>
            </a:r>
            <a:r>
              <a:rPr lang="en-GB" sz="1300" dirty="0">
                <a:latin typeface="Cambria" panose="02040503050406030204" pitchFamily="18" charset="0"/>
              </a:rPr>
              <a:t> </a:t>
            </a:r>
            <a:r>
              <a:rPr lang="en-GB" sz="1300" dirty="0" err="1">
                <a:latin typeface="Cambria" panose="02040503050406030204" pitchFamily="18" charset="0"/>
              </a:rPr>
              <a:t>dapat</a:t>
            </a:r>
            <a:r>
              <a:rPr lang="en-GB" sz="1300" dirty="0">
                <a:latin typeface="Cambria" panose="02040503050406030204" pitchFamily="18" charset="0"/>
              </a:rPr>
              <a:t> </a:t>
            </a:r>
            <a:r>
              <a:rPr lang="en-GB" sz="1300" dirty="0" err="1">
                <a:latin typeface="Cambria" panose="02040503050406030204" pitchFamily="18" charset="0"/>
              </a:rPr>
              <a:t>merasakan</a:t>
            </a:r>
            <a:r>
              <a:rPr lang="en-GB" sz="1300" dirty="0">
                <a:latin typeface="Cambria" panose="02040503050406030204" pitchFamily="18" charset="0"/>
              </a:rPr>
              <a:t> </a:t>
            </a:r>
            <a:r>
              <a:rPr lang="en-GB" sz="1300" dirty="0" err="1">
                <a:latin typeface="Cambria" panose="02040503050406030204" pitchFamily="18" charset="0"/>
              </a:rPr>
              <a:t>tantangan</a:t>
            </a:r>
            <a:r>
              <a:rPr lang="en-GB" sz="1300" dirty="0">
                <a:latin typeface="Cambria" panose="02040503050406030204" pitchFamily="18" charset="0"/>
              </a:rPr>
              <a:t> </a:t>
            </a:r>
            <a:r>
              <a:rPr lang="en-GB" sz="1300" dirty="0" err="1">
                <a:latin typeface="Cambria" panose="02040503050406030204" pitchFamily="18" charset="0"/>
              </a:rPr>
              <a:t>untuk</a:t>
            </a:r>
            <a:r>
              <a:rPr lang="en-GB" sz="1300" dirty="0">
                <a:latin typeface="Cambria" panose="02040503050406030204" pitchFamily="18" charset="0"/>
              </a:rPr>
              <a:t> </a:t>
            </a:r>
            <a:r>
              <a:rPr lang="en-GB" sz="1300" dirty="0" err="1">
                <a:latin typeface="Cambria" panose="02040503050406030204" pitchFamily="18" charset="0"/>
              </a:rPr>
              <a:t>memenuhi</a:t>
            </a:r>
            <a:r>
              <a:rPr lang="en-GB" sz="1300" dirty="0">
                <a:latin typeface="Cambria" panose="02040503050406030204" pitchFamily="18" charset="0"/>
              </a:rPr>
              <a:t> </a:t>
            </a:r>
            <a:r>
              <a:rPr lang="en-GB" sz="1300" dirty="0" err="1">
                <a:latin typeface="Cambria" panose="02040503050406030204" pitchFamily="18" charset="0"/>
              </a:rPr>
              <a:t>kebutuhan</a:t>
            </a:r>
            <a:r>
              <a:rPr lang="en-GB" sz="1300" dirty="0">
                <a:latin typeface="Cambria" panose="02040503050406030204" pitchFamily="18" charset="0"/>
              </a:rPr>
              <a:t> </a:t>
            </a:r>
            <a:r>
              <a:rPr lang="en-GB" sz="1300" dirty="0" err="1">
                <a:latin typeface="Cambria" panose="02040503050406030204" pitchFamily="18" charset="0"/>
              </a:rPr>
              <a:t>pelayanan</a:t>
            </a:r>
            <a:r>
              <a:rPr lang="en-GB" sz="1300" dirty="0">
                <a:latin typeface="Cambria" panose="02040503050406030204" pitchFamily="18" charset="0"/>
              </a:rPr>
              <a:t> </a:t>
            </a:r>
            <a:r>
              <a:rPr lang="en-GB" sz="1300" dirty="0" err="1">
                <a:latin typeface="Cambria" panose="02040503050406030204" pitchFamily="18" charset="0"/>
              </a:rPr>
              <a:t>masyarakat</a:t>
            </a:r>
            <a:r>
              <a:rPr lang="en-GB" sz="1300" dirty="0">
                <a:latin typeface="Cambria" panose="02040503050406030204" pitchFamily="18" charset="0"/>
              </a:rPr>
              <a:t> yang </a:t>
            </a:r>
            <a:r>
              <a:rPr lang="en-GB" sz="1300" dirty="0" err="1">
                <a:latin typeface="Cambria" panose="02040503050406030204" pitchFamily="18" charset="0"/>
              </a:rPr>
              <a:t>selalu</a:t>
            </a:r>
            <a:r>
              <a:rPr lang="en-GB" sz="1300" dirty="0">
                <a:latin typeface="Cambria" panose="02040503050406030204" pitchFamily="18" charset="0"/>
              </a:rPr>
              <a:t> </a:t>
            </a:r>
            <a:r>
              <a:rPr lang="en-GB" sz="1300" dirty="0" err="1">
                <a:latin typeface="Cambria" panose="02040503050406030204" pitchFamily="18" charset="0"/>
              </a:rPr>
              <a:t>berubah</a:t>
            </a:r>
            <a:r>
              <a:rPr lang="en-GB" sz="1300">
                <a:latin typeface="Cambria" panose="02040503050406030204" pitchFamily="18" charset="0"/>
              </a:rPr>
              <a:t>. </a:t>
            </a:r>
            <a:endParaRPr lang="id-ID"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9" name="Title 1"/>
          <p:cNvSpPr>
            <a:spLocks noGrp="1"/>
          </p:cNvSpPr>
          <p:nvPr>
            <p:ph type="ctrTitle"/>
          </p:nvPr>
        </p:nvSpPr>
        <p:spPr>
          <a:xfrm>
            <a:off x="1397000" y="1191800"/>
            <a:ext cx="6981900" cy="2103850"/>
          </a:xfrm>
        </p:spPr>
        <p:txBody>
          <a:bodyPr/>
          <a:lstStyle/>
          <a:p>
            <a:r>
              <a:rPr lang="en-GB" sz="7200">
                <a:latin typeface="Plantagenet Cherokee" panose="02020602070100000000" pitchFamily="18" charset="0"/>
              </a:rPr>
              <a:t>THANK YOU</a:t>
            </a:r>
            <a:endParaRPr lang="id-ID" sz="7200">
              <a:latin typeface="Plantagenet Cherokee" panose="02020602070100000000"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Pastel Portfolio by Slidesgo">
  <a:themeElements>
    <a:clrScheme name="Simple Light">
      <a:dk1>
        <a:srgbClr val="000000"/>
      </a:dk1>
      <a:lt1>
        <a:srgbClr val="FFFFFF"/>
      </a:lt1>
      <a:dk2>
        <a:srgbClr val="595959"/>
      </a:dk2>
      <a:lt2>
        <a:srgbClr val="B6592A"/>
      </a:lt2>
      <a:accent1>
        <a:srgbClr val="FAD3D4"/>
      </a:accent1>
      <a:accent2>
        <a:srgbClr val="8CBEAA"/>
      </a:accent2>
      <a:accent3>
        <a:srgbClr val="E6A157"/>
      </a:accent3>
      <a:accent4>
        <a:srgbClr val="F8BC9E"/>
      </a:accent4>
      <a:accent5>
        <a:srgbClr val="E98C8C"/>
      </a:accent5>
      <a:accent6>
        <a:srgbClr val="FCC00D"/>
      </a:accent6>
      <a:hlink>
        <a:srgbClr val="E6A1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598</Words>
  <Application>Microsoft Office PowerPoint</Application>
  <PresentationFormat>On-screen Show (16:9)</PresentationFormat>
  <Paragraphs>22</Paragraphs>
  <Slides>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Cambria</vt:lpstr>
      <vt:lpstr>FrankRuehl</vt:lpstr>
      <vt:lpstr>Livvic</vt:lpstr>
      <vt:lpstr>Plantagenet Cherokee</vt:lpstr>
      <vt:lpstr>Poppins</vt:lpstr>
      <vt:lpstr>Roboto Condensed Light</vt:lpstr>
      <vt:lpstr>Source Sans Pro</vt:lpstr>
      <vt:lpstr>Wingdings</vt:lpstr>
      <vt:lpstr>Pastel Portfolio by Slidesgo</vt:lpstr>
      <vt:lpstr>PERKEMBANGAN ILMU ADMINISTRASI DI INDONESIA</vt:lpstr>
      <vt:lpstr>PowerPoint Presentation</vt:lpstr>
      <vt:lpstr>Latar Belakang Sejarah Perkembangan Ilmu Administrasi Negara </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ILMU ADMINISTRASI DI INDONESIA</dc:title>
  <dc:creator>RMX1805</dc:creator>
  <cp:lastModifiedBy>Ana Kumalasari, S.A.P., M.A.P.</cp:lastModifiedBy>
  <cp:revision>3</cp:revision>
  <dcterms:created xsi:type="dcterms:W3CDTF">2021-10-21T00:00:36Z</dcterms:created>
  <dcterms:modified xsi:type="dcterms:W3CDTF">2022-11-17T01:50:00Z</dcterms:modified>
</cp:coreProperties>
</file>